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4218" r:id="rId6"/>
    <p:sldId id="4221" r:id="rId7"/>
    <p:sldId id="4219" r:id="rId8"/>
    <p:sldId id="4220" r:id="rId9"/>
    <p:sldId id="4228" r:id="rId10"/>
    <p:sldId id="4222" r:id="rId11"/>
    <p:sldId id="4223" r:id="rId12"/>
    <p:sldId id="4224" r:id="rId13"/>
    <p:sldId id="4225" r:id="rId14"/>
    <p:sldId id="4226" r:id="rId15"/>
    <p:sldId id="422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A7EFFE"/>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EFBDD-7F72-4ADB-94EB-C7E0F83EBD92}" v="43" dt="2022-03-29T19:23:19.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57" autoAdjust="0"/>
  </p:normalViewPr>
  <p:slideViewPr>
    <p:cSldViewPr snapToGrid="0">
      <p:cViewPr varScale="1">
        <p:scale>
          <a:sx n="99" d="100"/>
          <a:sy n="99" d="100"/>
        </p:scale>
        <p:origin x="996"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g Wu" userId="S::nwu@futurewei.com::04a4d569-0e5a-4432-a3a6-45e90719a910" providerId="AD" clId="Web-{B687006A-835B-BD9A-4268-4C00DC4DDBD9}"/>
    <pc:docChg chg="modSld">
      <pc:chgData name="Ning Wu" userId="S::nwu@futurewei.com::04a4d569-0e5a-4432-a3a6-45e90719a910" providerId="AD" clId="Web-{B687006A-835B-BD9A-4268-4C00DC4DDBD9}" dt="2021-07-12T15:24:59.725" v="1"/>
      <pc:docMkLst>
        <pc:docMk/>
      </pc:docMkLst>
      <pc:sldChg chg="addSp delSp modSp">
        <pc:chgData name="Ning Wu" userId="S::nwu@futurewei.com::04a4d569-0e5a-4432-a3a6-45e90719a910" providerId="AD" clId="Web-{B687006A-835B-BD9A-4268-4C00DC4DDBD9}" dt="2021-07-12T15:24:59.725" v="1"/>
        <pc:sldMkLst>
          <pc:docMk/>
          <pc:sldMk cId="2876047011" sldId="4208"/>
        </pc:sldMkLst>
        <pc:picChg chg="add del mod">
          <ac:chgData name="Ning Wu" userId="S::nwu@futurewei.com::04a4d569-0e5a-4432-a3a6-45e90719a910" providerId="AD" clId="Web-{B687006A-835B-BD9A-4268-4C00DC4DDBD9}" dt="2021-07-12T15:24:59.725" v="1"/>
          <ac:picMkLst>
            <pc:docMk/>
            <pc:sldMk cId="2876047011" sldId="4208"/>
            <ac:picMk id="4" creationId="{157CBFFD-18CF-44D6-899E-7BC3FA22730E}"/>
          </ac:picMkLst>
        </pc:picChg>
      </pc:sldChg>
    </pc:docChg>
  </pc:docChgLst>
  <pc:docChgLst>
    <pc:chgData name="Viona Ouyang" userId="S::youyang1@futurewei.com::8ed5d093-18b4-47db-ae0d-c9718ab8c977" providerId="AD" clId="Web-{CD086394-5E84-BAC2-D9B6-40238C3CB9EB}"/>
    <pc:docChg chg="modSld">
      <pc:chgData name="Viona Ouyang" userId="S::youyang1@futurewei.com::8ed5d093-18b4-47db-ae0d-c9718ab8c977" providerId="AD" clId="Web-{CD086394-5E84-BAC2-D9B6-40238C3CB9EB}" dt="2021-06-30T18:59:00.323" v="7" actId="20577"/>
      <pc:docMkLst>
        <pc:docMk/>
      </pc:docMkLst>
      <pc:sldChg chg="modSp">
        <pc:chgData name="Viona Ouyang" userId="S::youyang1@futurewei.com::8ed5d093-18b4-47db-ae0d-c9718ab8c977" providerId="AD" clId="Web-{CD086394-5E84-BAC2-D9B6-40238C3CB9EB}" dt="2021-06-30T18:59:00.323" v="7" actId="20577"/>
        <pc:sldMkLst>
          <pc:docMk/>
          <pc:sldMk cId="408149034" sldId="256"/>
        </pc:sldMkLst>
        <pc:spChg chg="mod">
          <ac:chgData name="Viona Ouyang" userId="S::youyang1@futurewei.com::8ed5d093-18b4-47db-ae0d-c9718ab8c977" providerId="AD" clId="Web-{CD086394-5E84-BAC2-D9B6-40238C3CB9EB}" dt="2021-06-30T18:59:00.323" v="7" actId="20577"/>
          <ac:spMkLst>
            <pc:docMk/>
            <pc:sldMk cId="408149034" sldId="256"/>
            <ac:spMk id="12" creationId="{F9E1816E-136A-4703-A52E-02E9968C5AC1}"/>
          </ac:spMkLst>
        </pc:spChg>
      </pc:sldChg>
    </pc:docChg>
  </pc:docChgLst>
  <pc:docChgLst>
    <pc:chgData name="Li Wan" userId="S::lwan@futurewei.com::e413b4a3-fd02-4973-9538-eaa689dc5762" providerId="AD" clId="Web-{5452685E-D87A-5D66-6832-648CFF419A93}"/>
    <pc:docChg chg="modSld">
      <pc:chgData name="Li Wan" userId="S::lwan@futurewei.com::e413b4a3-fd02-4973-9538-eaa689dc5762" providerId="AD" clId="Web-{5452685E-D87A-5D66-6832-648CFF419A93}" dt="2021-07-10T01:19:36.932" v="95" actId="20577"/>
      <pc:docMkLst>
        <pc:docMk/>
      </pc:docMkLst>
      <pc:sldChg chg="modSp">
        <pc:chgData name="Li Wan" userId="S::lwan@futurewei.com::e413b4a3-fd02-4973-9538-eaa689dc5762" providerId="AD" clId="Web-{5452685E-D87A-5D66-6832-648CFF419A93}" dt="2021-07-10T01:19:36.932" v="95" actId="20577"/>
        <pc:sldMkLst>
          <pc:docMk/>
          <pc:sldMk cId="1797902588" sldId="4211"/>
        </pc:sldMkLst>
        <pc:spChg chg="mod">
          <ac:chgData name="Li Wan" userId="S::lwan@futurewei.com::e413b4a3-fd02-4973-9538-eaa689dc5762" providerId="AD" clId="Web-{5452685E-D87A-5D66-6832-648CFF419A93}" dt="2021-07-10T01:19:36.932" v="95" actId="20577"/>
          <ac:spMkLst>
            <pc:docMk/>
            <pc:sldMk cId="1797902588" sldId="4211"/>
            <ac:spMk id="3" creationId="{31124BF6-59A0-405D-83BC-24091C711564}"/>
          </ac:spMkLst>
        </pc:spChg>
      </pc:sldChg>
    </pc:docChg>
  </pc:docChgLst>
  <pc:docChgLst>
    <pc:chgData name="Ning Wu" userId="04a4d569-0e5a-4432-a3a6-45e90719a910" providerId="ADAL" clId="{A6CBEFDE-8147-4149-B0B4-CB1DAE2F17CC}"/>
    <pc:docChg chg="undo custSel addSld modSld sldOrd">
      <pc:chgData name="Ning Wu" userId="04a4d569-0e5a-4432-a3a6-45e90719a910" providerId="ADAL" clId="{A6CBEFDE-8147-4149-B0B4-CB1DAE2F17CC}" dt="2021-07-02T21:38:32.250" v="2647" actId="20577"/>
      <pc:docMkLst>
        <pc:docMk/>
      </pc:docMkLst>
      <pc:sldChg chg="addSp modSp mod">
        <pc:chgData name="Ning Wu" userId="04a4d569-0e5a-4432-a3a6-45e90719a910" providerId="ADAL" clId="{A6CBEFDE-8147-4149-B0B4-CB1DAE2F17CC}" dt="2021-07-01T13:20:59.722" v="20" actId="688"/>
        <pc:sldMkLst>
          <pc:docMk/>
          <pc:sldMk cId="3882706695" sldId="696"/>
        </pc:sldMkLst>
        <pc:spChg chg="add mod">
          <ac:chgData name="Ning Wu" userId="04a4d569-0e5a-4432-a3a6-45e90719a910" providerId="ADAL" clId="{A6CBEFDE-8147-4149-B0B4-CB1DAE2F17CC}" dt="2021-07-01T13:20:59.722" v="20" actId="688"/>
          <ac:spMkLst>
            <pc:docMk/>
            <pc:sldMk cId="3882706695" sldId="696"/>
            <ac:spMk id="5" creationId="{0A56C963-C242-4E3C-8E54-5B3263CE1559}"/>
          </ac:spMkLst>
        </pc:spChg>
      </pc:sldChg>
      <pc:sldChg chg="addSp delSp modSp mod">
        <pc:chgData name="Ning Wu" userId="04a4d569-0e5a-4432-a3a6-45e90719a910" providerId="ADAL" clId="{A6CBEFDE-8147-4149-B0B4-CB1DAE2F17CC}" dt="2021-07-02T21:33:33.641" v="2530" actId="1076"/>
        <pc:sldMkLst>
          <pc:docMk/>
          <pc:sldMk cId="3362256341" sldId="4207"/>
        </pc:sldMkLst>
        <pc:spChg chg="mod">
          <ac:chgData name="Ning Wu" userId="04a4d569-0e5a-4432-a3a6-45e90719a910" providerId="ADAL" clId="{A6CBEFDE-8147-4149-B0B4-CB1DAE2F17CC}" dt="2021-07-01T13:22:02.520" v="51" actId="20577"/>
          <ac:spMkLst>
            <pc:docMk/>
            <pc:sldMk cId="3362256341" sldId="4207"/>
            <ac:spMk id="2" creationId="{FF0F99C6-0843-46B8-95A0-E113A635D819}"/>
          </ac:spMkLst>
        </pc:spChg>
        <pc:spChg chg="mod">
          <ac:chgData name="Ning Wu" userId="04a4d569-0e5a-4432-a3a6-45e90719a910" providerId="ADAL" clId="{A6CBEFDE-8147-4149-B0B4-CB1DAE2F17CC}" dt="2021-07-01T13:40:34.004" v="676" actId="1076"/>
          <ac:spMkLst>
            <pc:docMk/>
            <pc:sldMk cId="3362256341" sldId="4207"/>
            <ac:spMk id="3" creationId="{0498A402-432B-421B-85FF-68A1ECED72D8}"/>
          </ac:spMkLst>
        </pc:spChg>
        <pc:spChg chg="add mod">
          <ac:chgData name="Ning Wu" userId="04a4d569-0e5a-4432-a3a6-45e90719a910" providerId="ADAL" clId="{A6CBEFDE-8147-4149-B0B4-CB1DAE2F17CC}" dt="2021-07-01T13:40:06.007" v="669" actId="164"/>
          <ac:spMkLst>
            <pc:docMk/>
            <pc:sldMk cId="3362256341" sldId="4207"/>
            <ac:spMk id="6" creationId="{FB03521E-950A-4C2C-B36A-1450E3171686}"/>
          </ac:spMkLst>
        </pc:spChg>
        <pc:spChg chg="add mod ord">
          <ac:chgData name="Ning Wu" userId="04a4d569-0e5a-4432-a3a6-45e90719a910" providerId="ADAL" clId="{A6CBEFDE-8147-4149-B0B4-CB1DAE2F17CC}" dt="2021-07-01T13:40:06.007" v="669" actId="164"/>
          <ac:spMkLst>
            <pc:docMk/>
            <pc:sldMk cId="3362256341" sldId="4207"/>
            <ac:spMk id="7" creationId="{5272D316-0D1D-4121-ADEE-E3FC62769D94}"/>
          </ac:spMkLst>
        </pc:spChg>
        <pc:spChg chg="add mod">
          <ac:chgData name="Ning Wu" userId="04a4d569-0e5a-4432-a3a6-45e90719a910" providerId="ADAL" clId="{A6CBEFDE-8147-4149-B0B4-CB1DAE2F17CC}" dt="2021-07-01T13:40:19.929" v="671" actId="164"/>
          <ac:spMkLst>
            <pc:docMk/>
            <pc:sldMk cId="3362256341" sldId="4207"/>
            <ac:spMk id="8" creationId="{B04E1715-5DB5-4FA7-9AC8-95BFB2D174E1}"/>
          </ac:spMkLst>
        </pc:spChg>
        <pc:spChg chg="add mod">
          <ac:chgData name="Ning Wu" userId="04a4d569-0e5a-4432-a3a6-45e90719a910" providerId="ADAL" clId="{A6CBEFDE-8147-4149-B0B4-CB1DAE2F17CC}" dt="2021-07-01T13:54:17.060" v="1686" actId="1076"/>
          <ac:spMkLst>
            <pc:docMk/>
            <pc:sldMk cId="3362256341" sldId="4207"/>
            <ac:spMk id="9" creationId="{324FBBFA-4EEB-4E49-8591-FAA9437D799F}"/>
          </ac:spMkLst>
        </pc:spChg>
        <pc:spChg chg="add mod topLvl">
          <ac:chgData name="Ning Wu" userId="04a4d569-0e5a-4432-a3a6-45e90719a910" providerId="ADAL" clId="{A6CBEFDE-8147-4149-B0B4-CB1DAE2F17CC}" dt="2021-07-01T13:52:06.120" v="1560" actId="164"/>
          <ac:spMkLst>
            <pc:docMk/>
            <pc:sldMk cId="3362256341" sldId="4207"/>
            <ac:spMk id="10" creationId="{42C76873-C479-4A07-A108-4FBF2A53FEBB}"/>
          </ac:spMkLst>
        </pc:spChg>
        <pc:spChg chg="add mod topLvl">
          <ac:chgData name="Ning Wu" userId="04a4d569-0e5a-4432-a3a6-45e90719a910" providerId="ADAL" clId="{A6CBEFDE-8147-4149-B0B4-CB1DAE2F17CC}" dt="2021-07-01T13:52:06.120" v="1560" actId="164"/>
          <ac:spMkLst>
            <pc:docMk/>
            <pc:sldMk cId="3362256341" sldId="4207"/>
            <ac:spMk id="11" creationId="{779C64A7-2413-46A6-8220-8287F72B8604}"/>
          </ac:spMkLst>
        </pc:spChg>
        <pc:spChg chg="mod">
          <ac:chgData name="Ning Wu" userId="04a4d569-0e5a-4432-a3a6-45e90719a910" providerId="ADAL" clId="{A6CBEFDE-8147-4149-B0B4-CB1DAE2F17CC}" dt="2021-07-01T13:40:39.960" v="677"/>
          <ac:spMkLst>
            <pc:docMk/>
            <pc:sldMk cId="3362256341" sldId="4207"/>
            <ac:spMk id="15" creationId="{7B599571-13E5-48B0-A092-47FCD51A6DE0}"/>
          </ac:spMkLst>
        </pc:spChg>
        <pc:spChg chg="mod">
          <ac:chgData name="Ning Wu" userId="04a4d569-0e5a-4432-a3a6-45e90719a910" providerId="ADAL" clId="{A6CBEFDE-8147-4149-B0B4-CB1DAE2F17CC}" dt="2021-07-01T13:40:57.667" v="722" actId="20577"/>
          <ac:spMkLst>
            <pc:docMk/>
            <pc:sldMk cId="3362256341" sldId="4207"/>
            <ac:spMk id="16" creationId="{5DE214BE-1659-44B9-8B8A-13C200A8F7C4}"/>
          </ac:spMkLst>
        </pc:spChg>
        <pc:spChg chg="mod">
          <ac:chgData name="Ning Wu" userId="04a4d569-0e5a-4432-a3a6-45e90719a910" providerId="ADAL" clId="{A6CBEFDE-8147-4149-B0B4-CB1DAE2F17CC}" dt="2021-07-01T13:52:36.282" v="1563"/>
          <ac:spMkLst>
            <pc:docMk/>
            <pc:sldMk cId="3362256341" sldId="4207"/>
            <ac:spMk id="20" creationId="{52F63767-CC6C-46C7-8072-F75D325E7A0F}"/>
          </ac:spMkLst>
        </pc:spChg>
        <pc:spChg chg="mod">
          <ac:chgData name="Ning Wu" userId="04a4d569-0e5a-4432-a3a6-45e90719a910" providerId="ADAL" clId="{A6CBEFDE-8147-4149-B0B4-CB1DAE2F17CC}" dt="2021-07-01T13:53:04.071" v="1595" actId="20577"/>
          <ac:spMkLst>
            <pc:docMk/>
            <pc:sldMk cId="3362256341" sldId="4207"/>
            <ac:spMk id="21" creationId="{79A6EC30-3714-43F7-83F0-EB4E02EA8FB3}"/>
          </ac:spMkLst>
        </pc:spChg>
        <pc:spChg chg="mod">
          <ac:chgData name="Ning Wu" userId="04a4d569-0e5a-4432-a3a6-45e90719a910" providerId="ADAL" clId="{A6CBEFDE-8147-4149-B0B4-CB1DAE2F17CC}" dt="2021-07-02T21:33:30.960" v="2529" actId="14100"/>
          <ac:spMkLst>
            <pc:docMk/>
            <pc:sldMk cId="3362256341" sldId="4207"/>
            <ac:spMk id="23" creationId="{723C1490-99B7-462D-A715-19340C5BB9BA}"/>
          </ac:spMkLst>
        </pc:spChg>
        <pc:spChg chg="mod">
          <ac:chgData name="Ning Wu" userId="04a4d569-0e5a-4432-a3a6-45e90719a910" providerId="ADAL" clId="{A6CBEFDE-8147-4149-B0B4-CB1DAE2F17CC}" dt="2021-07-02T21:33:33.641" v="2530" actId="1076"/>
          <ac:spMkLst>
            <pc:docMk/>
            <pc:sldMk cId="3362256341" sldId="4207"/>
            <ac:spMk id="24" creationId="{83DD528A-88AD-4317-916F-8CEA537430AC}"/>
          </ac:spMkLst>
        </pc:spChg>
        <pc:grpChg chg="add del mod">
          <ac:chgData name="Ning Wu" userId="04a4d569-0e5a-4432-a3a6-45e90719a910" providerId="ADAL" clId="{A6CBEFDE-8147-4149-B0B4-CB1DAE2F17CC}" dt="2021-07-01T13:52:32.875" v="1562" actId="478"/>
          <ac:grpSpMkLst>
            <pc:docMk/>
            <pc:sldMk cId="3362256341" sldId="4207"/>
            <ac:grpSpMk id="12" creationId="{59E7EE95-6812-452A-89E3-2D37A4234F9D}"/>
          </ac:grpSpMkLst>
        </pc:grpChg>
        <pc:grpChg chg="add mod">
          <ac:chgData name="Ning Wu" userId="04a4d569-0e5a-4432-a3a6-45e90719a910" providerId="ADAL" clId="{A6CBEFDE-8147-4149-B0B4-CB1DAE2F17CC}" dt="2021-07-01T13:53:57.713" v="1657" actId="1038"/>
          <ac:grpSpMkLst>
            <pc:docMk/>
            <pc:sldMk cId="3362256341" sldId="4207"/>
            <ac:grpSpMk id="13" creationId="{F5D523B4-5EB5-4B21-9CB1-36B633FABA0B}"/>
          </ac:grpSpMkLst>
        </pc:grpChg>
        <pc:grpChg chg="add mod">
          <ac:chgData name="Ning Wu" userId="04a4d569-0e5a-4432-a3a6-45e90719a910" providerId="ADAL" clId="{A6CBEFDE-8147-4149-B0B4-CB1DAE2F17CC}" dt="2021-07-01T13:53:57.713" v="1657" actId="1038"/>
          <ac:grpSpMkLst>
            <pc:docMk/>
            <pc:sldMk cId="3362256341" sldId="4207"/>
            <ac:grpSpMk id="14" creationId="{8082EA10-F6D7-4420-AB81-189A4E631F56}"/>
          </ac:grpSpMkLst>
        </pc:grpChg>
        <pc:grpChg chg="add del mod">
          <ac:chgData name="Ning Wu" userId="04a4d569-0e5a-4432-a3a6-45e90719a910" providerId="ADAL" clId="{A6CBEFDE-8147-4149-B0B4-CB1DAE2F17CC}" dt="2021-07-01T13:51:22.292" v="1549" actId="165"/>
          <ac:grpSpMkLst>
            <pc:docMk/>
            <pc:sldMk cId="3362256341" sldId="4207"/>
            <ac:grpSpMk id="17" creationId="{4CEC1EFB-B87E-47C5-AB43-E28CB76D20A6}"/>
          </ac:grpSpMkLst>
        </pc:grpChg>
        <pc:grpChg chg="add mod">
          <ac:chgData name="Ning Wu" userId="04a4d569-0e5a-4432-a3a6-45e90719a910" providerId="ADAL" clId="{A6CBEFDE-8147-4149-B0B4-CB1DAE2F17CC}" dt="2021-07-01T13:53:57.713" v="1657" actId="1038"/>
          <ac:grpSpMkLst>
            <pc:docMk/>
            <pc:sldMk cId="3362256341" sldId="4207"/>
            <ac:grpSpMk id="18" creationId="{6E1285AD-C329-4C29-8346-3418ED662626}"/>
          </ac:grpSpMkLst>
        </pc:grpChg>
        <pc:grpChg chg="add mod">
          <ac:chgData name="Ning Wu" userId="04a4d569-0e5a-4432-a3a6-45e90719a910" providerId="ADAL" clId="{A6CBEFDE-8147-4149-B0B4-CB1DAE2F17CC}" dt="2021-07-01T13:53:57.713" v="1657" actId="1038"/>
          <ac:grpSpMkLst>
            <pc:docMk/>
            <pc:sldMk cId="3362256341" sldId="4207"/>
            <ac:grpSpMk id="19" creationId="{2B7C945B-07AD-439F-800B-A313A87C4278}"/>
          </ac:grpSpMkLst>
        </pc:grpChg>
        <pc:grpChg chg="add mod">
          <ac:chgData name="Ning Wu" userId="04a4d569-0e5a-4432-a3a6-45e90719a910" providerId="ADAL" clId="{A6CBEFDE-8147-4149-B0B4-CB1DAE2F17CC}" dt="2021-07-01T13:53:57.713" v="1657" actId="1038"/>
          <ac:grpSpMkLst>
            <pc:docMk/>
            <pc:sldMk cId="3362256341" sldId="4207"/>
            <ac:grpSpMk id="22" creationId="{7D2BEB71-6895-4A2C-A5E2-D7CBFB0A745F}"/>
          </ac:grpSpMkLst>
        </pc:grpChg>
      </pc:sldChg>
      <pc:sldChg chg="addSp modSp new mod modClrScheme chgLayout">
        <pc:chgData name="Ning Wu" userId="04a4d569-0e5a-4432-a3a6-45e90719a910" providerId="ADAL" clId="{A6CBEFDE-8147-4149-B0B4-CB1DAE2F17CC}" dt="2021-07-01T13:35:14.708" v="574" actId="20577"/>
        <pc:sldMkLst>
          <pc:docMk/>
          <pc:sldMk cId="2876047011" sldId="4208"/>
        </pc:sldMkLst>
        <pc:spChg chg="add mod">
          <ac:chgData name="Ning Wu" userId="04a4d569-0e5a-4432-a3a6-45e90719a910" providerId="ADAL" clId="{A6CBEFDE-8147-4149-B0B4-CB1DAE2F17CC}" dt="2021-07-01T13:35:14.708" v="574" actId="20577"/>
          <ac:spMkLst>
            <pc:docMk/>
            <pc:sldMk cId="2876047011" sldId="4208"/>
            <ac:spMk id="2" creationId="{5F5DF2DC-2B8E-4C93-A2E9-2118D5482AE5}"/>
          </ac:spMkLst>
        </pc:spChg>
        <pc:spChg chg="add mod">
          <ac:chgData name="Ning Wu" userId="04a4d569-0e5a-4432-a3a6-45e90719a910" providerId="ADAL" clId="{A6CBEFDE-8147-4149-B0B4-CB1DAE2F17CC}" dt="2021-07-01T13:34:55.767" v="566" actId="20577"/>
          <ac:spMkLst>
            <pc:docMk/>
            <pc:sldMk cId="2876047011" sldId="4208"/>
            <ac:spMk id="3" creationId="{EC1E13AA-DC48-4C94-8B6F-7C8002923160}"/>
          </ac:spMkLst>
        </pc:spChg>
      </pc:sldChg>
      <pc:sldChg chg="addSp modSp new mod ord">
        <pc:chgData name="Ning Wu" userId="04a4d569-0e5a-4432-a3a6-45e90719a910" providerId="ADAL" clId="{A6CBEFDE-8147-4149-B0B4-CB1DAE2F17CC}" dt="2021-07-01T19:37:08.251" v="1922" actId="20577"/>
        <pc:sldMkLst>
          <pc:docMk/>
          <pc:sldMk cId="2760192213" sldId="4209"/>
        </pc:sldMkLst>
        <pc:spChg chg="mod">
          <ac:chgData name="Ning Wu" userId="04a4d569-0e5a-4432-a3a6-45e90719a910" providerId="ADAL" clId="{A6CBEFDE-8147-4149-B0B4-CB1DAE2F17CC}" dt="2021-07-01T13:44:06.670" v="947" actId="20577"/>
          <ac:spMkLst>
            <pc:docMk/>
            <pc:sldMk cId="2760192213" sldId="4209"/>
            <ac:spMk id="2" creationId="{7FE276B1-AB33-4D73-8304-62D6B0EB1278}"/>
          </ac:spMkLst>
        </pc:spChg>
        <pc:spChg chg="mod">
          <ac:chgData name="Ning Wu" userId="04a4d569-0e5a-4432-a3a6-45e90719a910" providerId="ADAL" clId="{A6CBEFDE-8147-4149-B0B4-CB1DAE2F17CC}" dt="2021-07-01T13:34:14.428" v="475" actId="20577"/>
          <ac:spMkLst>
            <pc:docMk/>
            <pc:sldMk cId="2760192213" sldId="4209"/>
            <ac:spMk id="3" creationId="{D49C6C3F-BDCB-4E6E-9900-7B19C93EC8A3}"/>
          </ac:spMkLst>
        </pc:spChg>
        <pc:spChg chg="add mod">
          <ac:chgData name="Ning Wu" userId="04a4d569-0e5a-4432-a3a6-45e90719a910" providerId="ADAL" clId="{A6CBEFDE-8147-4149-B0B4-CB1DAE2F17CC}" dt="2021-07-01T19:37:08.251" v="1922" actId="20577"/>
          <ac:spMkLst>
            <pc:docMk/>
            <pc:sldMk cId="2760192213" sldId="4209"/>
            <ac:spMk id="6" creationId="{8E900710-7BC5-4002-B721-B107B30FC4BB}"/>
          </ac:spMkLst>
        </pc:spChg>
      </pc:sldChg>
      <pc:sldChg chg="modSp new mod">
        <pc:chgData name="Ning Wu" userId="04a4d569-0e5a-4432-a3a6-45e90719a910" providerId="ADAL" clId="{A6CBEFDE-8147-4149-B0B4-CB1DAE2F17CC}" dt="2021-07-01T13:44:19.439" v="950" actId="20577"/>
        <pc:sldMkLst>
          <pc:docMk/>
          <pc:sldMk cId="2507331025" sldId="4210"/>
        </pc:sldMkLst>
        <pc:spChg chg="mod">
          <ac:chgData name="Ning Wu" userId="04a4d569-0e5a-4432-a3a6-45e90719a910" providerId="ADAL" clId="{A6CBEFDE-8147-4149-B0B4-CB1DAE2F17CC}" dt="2021-07-01T13:44:19.439" v="950" actId="20577"/>
          <ac:spMkLst>
            <pc:docMk/>
            <pc:sldMk cId="2507331025" sldId="4210"/>
            <ac:spMk id="2" creationId="{68FE7833-8DB5-411B-991C-B796F2CB8111}"/>
          </ac:spMkLst>
        </pc:spChg>
        <pc:spChg chg="mod">
          <ac:chgData name="Ning Wu" userId="04a4d569-0e5a-4432-a3a6-45e90719a910" providerId="ADAL" clId="{A6CBEFDE-8147-4149-B0B4-CB1DAE2F17CC}" dt="2021-07-01T13:33:24.940" v="419" actId="20577"/>
          <ac:spMkLst>
            <pc:docMk/>
            <pc:sldMk cId="2507331025" sldId="4210"/>
            <ac:spMk id="3" creationId="{3C75613D-219B-4AD4-A7C7-0FC425AFBF20}"/>
          </ac:spMkLst>
        </pc:spChg>
      </pc:sldChg>
      <pc:sldChg chg="modSp new mod">
        <pc:chgData name="Ning Wu" userId="04a4d569-0e5a-4432-a3a6-45e90719a910" providerId="ADAL" clId="{A6CBEFDE-8147-4149-B0B4-CB1DAE2F17CC}" dt="2021-07-02T20:21:26.133" v="1993" actId="20577"/>
        <pc:sldMkLst>
          <pc:docMk/>
          <pc:sldMk cId="1797902588" sldId="4211"/>
        </pc:sldMkLst>
        <pc:spChg chg="mod">
          <ac:chgData name="Ning Wu" userId="04a4d569-0e5a-4432-a3a6-45e90719a910" providerId="ADAL" clId="{A6CBEFDE-8147-4149-B0B4-CB1DAE2F17CC}" dt="2021-07-02T20:21:26.133" v="1993" actId="20577"/>
          <ac:spMkLst>
            <pc:docMk/>
            <pc:sldMk cId="1797902588" sldId="4211"/>
            <ac:spMk id="2" creationId="{32381483-5298-4B20-8F89-512DB01FF2D9}"/>
          </ac:spMkLst>
        </pc:spChg>
        <pc:spChg chg="mod">
          <ac:chgData name="Ning Wu" userId="04a4d569-0e5a-4432-a3a6-45e90719a910" providerId="ADAL" clId="{A6CBEFDE-8147-4149-B0B4-CB1DAE2F17CC}" dt="2021-07-01T13:49:56.581" v="1537" actId="20577"/>
          <ac:spMkLst>
            <pc:docMk/>
            <pc:sldMk cId="1797902588" sldId="4211"/>
            <ac:spMk id="3" creationId="{31124BF6-59A0-405D-83BC-24091C711564}"/>
          </ac:spMkLst>
        </pc:spChg>
      </pc:sldChg>
      <pc:sldChg chg="addSp modSp new mod modClrScheme chgLayout">
        <pc:chgData name="Ning Wu" userId="04a4d569-0e5a-4432-a3a6-45e90719a910" providerId="ADAL" clId="{A6CBEFDE-8147-4149-B0B4-CB1DAE2F17CC}" dt="2021-07-01T13:43:13.863" v="943" actId="20577"/>
        <pc:sldMkLst>
          <pc:docMk/>
          <pc:sldMk cId="1486921260" sldId="4212"/>
        </pc:sldMkLst>
        <pc:spChg chg="add mod">
          <ac:chgData name="Ning Wu" userId="04a4d569-0e5a-4432-a3a6-45e90719a910" providerId="ADAL" clId="{A6CBEFDE-8147-4149-B0B4-CB1DAE2F17CC}" dt="2021-07-01T13:42:30.486" v="753" actId="20577"/>
          <ac:spMkLst>
            <pc:docMk/>
            <pc:sldMk cId="1486921260" sldId="4212"/>
            <ac:spMk id="2" creationId="{C85039BF-648F-4A04-AA75-B216708E6860}"/>
          </ac:spMkLst>
        </pc:spChg>
        <pc:spChg chg="add mod">
          <ac:chgData name="Ning Wu" userId="04a4d569-0e5a-4432-a3a6-45e90719a910" providerId="ADAL" clId="{A6CBEFDE-8147-4149-B0B4-CB1DAE2F17CC}" dt="2021-07-01T13:43:13.863" v="943" actId="20577"/>
          <ac:spMkLst>
            <pc:docMk/>
            <pc:sldMk cId="1486921260" sldId="4212"/>
            <ac:spMk id="3" creationId="{929D133B-64A4-49B1-90B3-0F72B3A17CB5}"/>
          </ac:spMkLst>
        </pc:spChg>
      </pc:sldChg>
      <pc:sldChg chg="modSp new mod">
        <pc:chgData name="Ning Wu" userId="04a4d569-0e5a-4432-a3a6-45e90719a910" providerId="ADAL" clId="{A6CBEFDE-8147-4149-B0B4-CB1DAE2F17CC}" dt="2021-07-01T13:45:08.943" v="1033" actId="20577"/>
        <pc:sldMkLst>
          <pc:docMk/>
          <pc:sldMk cId="1951654464" sldId="4213"/>
        </pc:sldMkLst>
        <pc:spChg chg="mod">
          <ac:chgData name="Ning Wu" userId="04a4d569-0e5a-4432-a3a6-45e90719a910" providerId="ADAL" clId="{A6CBEFDE-8147-4149-B0B4-CB1DAE2F17CC}" dt="2021-07-01T13:44:37.923" v="973" actId="20577"/>
          <ac:spMkLst>
            <pc:docMk/>
            <pc:sldMk cId="1951654464" sldId="4213"/>
            <ac:spMk id="2" creationId="{210C8C4D-2712-4202-B60C-19291C878C28}"/>
          </ac:spMkLst>
        </pc:spChg>
        <pc:spChg chg="mod">
          <ac:chgData name="Ning Wu" userId="04a4d569-0e5a-4432-a3a6-45e90719a910" providerId="ADAL" clId="{A6CBEFDE-8147-4149-B0B4-CB1DAE2F17CC}" dt="2021-07-01T13:45:08.943" v="1033" actId="20577"/>
          <ac:spMkLst>
            <pc:docMk/>
            <pc:sldMk cId="1951654464" sldId="4213"/>
            <ac:spMk id="3" creationId="{06AEDE1E-8589-4BE6-B351-AD204D910F60}"/>
          </ac:spMkLst>
        </pc:spChg>
      </pc:sldChg>
      <pc:sldChg chg="modSp new mod">
        <pc:chgData name="Ning Wu" userId="04a4d569-0e5a-4432-a3a6-45e90719a910" providerId="ADAL" clId="{A6CBEFDE-8147-4149-B0B4-CB1DAE2F17CC}" dt="2021-07-02T21:31:48.275" v="2515" actId="20577"/>
        <pc:sldMkLst>
          <pc:docMk/>
          <pc:sldMk cId="3505444622" sldId="4214"/>
        </pc:sldMkLst>
        <pc:spChg chg="mod">
          <ac:chgData name="Ning Wu" userId="04a4d569-0e5a-4432-a3a6-45e90719a910" providerId="ADAL" clId="{A6CBEFDE-8147-4149-B0B4-CB1DAE2F17CC}" dt="2021-07-01T13:47:39.989" v="1353" actId="20577"/>
          <ac:spMkLst>
            <pc:docMk/>
            <pc:sldMk cId="3505444622" sldId="4214"/>
            <ac:spMk id="2" creationId="{3C63D9AC-B037-4C13-9088-6BDF8C137570}"/>
          </ac:spMkLst>
        </pc:spChg>
        <pc:spChg chg="mod">
          <ac:chgData name="Ning Wu" userId="04a4d569-0e5a-4432-a3a6-45e90719a910" providerId="ADAL" clId="{A6CBEFDE-8147-4149-B0B4-CB1DAE2F17CC}" dt="2021-07-02T21:31:48.275" v="2515" actId="20577"/>
          <ac:spMkLst>
            <pc:docMk/>
            <pc:sldMk cId="3505444622" sldId="4214"/>
            <ac:spMk id="3" creationId="{C3F96FE9-4FA9-401A-8051-232F8AC6AA8C}"/>
          </ac:spMkLst>
        </pc:spChg>
      </pc:sldChg>
      <pc:sldChg chg="modSp new mod">
        <pc:chgData name="Ning Wu" userId="04a4d569-0e5a-4432-a3a6-45e90719a910" providerId="ADAL" clId="{A6CBEFDE-8147-4149-B0B4-CB1DAE2F17CC}" dt="2021-07-01T13:47:07.369" v="1324" actId="20577"/>
        <pc:sldMkLst>
          <pc:docMk/>
          <pc:sldMk cId="1163842872" sldId="4215"/>
        </pc:sldMkLst>
        <pc:spChg chg="mod">
          <ac:chgData name="Ning Wu" userId="04a4d569-0e5a-4432-a3a6-45e90719a910" providerId="ADAL" clId="{A6CBEFDE-8147-4149-B0B4-CB1DAE2F17CC}" dt="2021-07-01T13:45:37.559" v="1046" actId="20577"/>
          <ac:spMkLst>
            <pc:docMk/>
            <pc:sldMk cId="1163842872" sldId="4215"/>
            <ac:spMk id="2" creationId="{EDD28B46-DCAE-46D6-A611-3B13ED01E937}"/>
          </ac:spMkLst>
        </pc:spChg>
        <pc:spChg chg="mod">
          <ac:chgData name="Ning Wu" userId="04a4d569-0e5a-4432-a3a6-45e90719a910" providerId="ADAL" clId="{A6CBEFDE-8147-4149-B0B4-CB1DAE2F17CC}" dt="2021-07-01T13:47:07.369" v="1324" actId="20577"/>
          <ac:spMkLst>
            <pc:docMk/>
            <pc:sldMk cId="1163842872" sldId="4215"/>
            <ac:spMk id="3" creationId="{A57B972B-DB8F-47F0-B424-848A614E2E78}"/>
          </ac:spMkLst>
        </pc:spChg>
      </pc:sldChg>
      <pc:sldChg chg="modSp new mod ord">
        <pc:chgData name="Ning Wu" userId="04a4d569-0e5a-4432-a3a6-45e90719a910" providerId="ADAL" clId="{A6CBEFDE-8147-4149-B0B4-CB1DAE2F17CC}" dt="2021-07-02T21:37:06.986" v="2636" actId="20577"/>
        <pc:sldMkLst>
          <pc:docMk/>
          <pc:sldMk cId="4081007778" sldId="4216"/>
        </pc:sldMkLst>
        <pc:spChg chg="mod">
          <ac:chgData name="Ning Wu" userId="04a4d569-0e5a-4432-a3a6-45e90719a910" providerId="ADAL" clId="{A6CBEFDE-8147-4149-B0B4-CB1DAE2F17CC}" dt="2021-07-02T21:37:06.986" v="2636" actId="20577"/>
          <ac:spMkLst>
            <pc:docMk/>
            <pc:sldMk cId="4081007778" sldId="4216"/>
            <ac:spMk id="2" creationId="{58B72232-F3EB-41A2-9D8A-326A06A71CA5}"/>
          </ac:spMkLst>
        </pc:spChg>
      </pc:sldChg>
      <pc:sldChg chg="modSp new mod">
        <pc:chgData name="Ning Wu" userId="04a4d569-0e5a-4432-a3a6-45e90719a910" providerId="ADAL" clId="{A6CBEFDE-8147-4149-B0B4-CB1DAE2F17CC}" dt="2021-07-01T13:55:53.212" v="1794" actId="20577"/>
        <pc:sldMkLst>
          <pc:docMk/>
          <pc:sldMk cId="202085132" sldId="4217"/>
        </pc:sldMkLst>
        <pc:spChg chg="mod">
          <ac:chgData name="Ning Wu" userId="04a4d569-0e5a-4432-a3a6-45e90719a910" providerId="ADAL" clId="{A6CBEFDE-8147-4149-B0B4-CB1DAE2F17CC}" dt="2021-07-01T13:55:23.860" v="1729" actId="20577"/>
          <ac:spMkLst>
            <pc:docMk/>
            <pc:sldMk cId="202085132" sldId="4217"/>
            <ac:spMk id="2" creationId="{DEE4E9B4-D867-4F38-87CD-C018F3F7B81E}"/>
          </ac:spMkLst>
        </pc:spChg>
        <pc:spChg chg="mod">
          <ac:chgData name="Ning Wu" userId="04a4d569-0e5a-4432-a3a6-45e90719a910" providerId="ADAL" clId="{A6CBEFDE-8147-4149-B0B4-CB1DAE2F17CC}" dt="2021-07-01T13:55:53.212" v="1794" actId="20577"/>
          <ac:spMkLst>
            <pc:docMk/>
            <pc:sldMk cId="202085132" sldId="4217"/>
            <ac:spMk id="3" creationId="{07DC2D63-6E5F-4909-B409-019676F750D7}"/>
          </ac:spMkLst>
        </pc:spChg>
      </pc:sldChg>
      <pc:sldChg chg="modSp new mod">
        <pc:chgData name="Ning Wu" userId="04a4d569-0e5a-4432-a3a6-45e90719a910" providerId="ADAL" clId="{A6CBEFDE-8147-4149-B0B4-CB1DAE2F17CC}" dt="2021-07-02T20:20:43.641" v="1991" actId="20577"/>
        <pc:sldMkLst>
          <pc:docMk/>
          <pc:sldMk cId="177084682" sldId="4219"/>
        </pc:sldMkLst>
        <pc:spChg chg="mod">
          <ac:chgData name="Ning Wu" userId="04a4d569-0e5a-4432-a3a6-45e90719a910" providerId="ADAL" clId="{A6CBEFDE-8147-4149-B0B4-CB1DAE2F17CC}" dt="2021-07-02T20:20:20.981" v="1960" actId="20577"/>
          <ac:spMkLst>
            <pc:docMk/>
            <pc:sldMk cId="177084682" sldId="4219"/>
            <ac:spMk id="2" creationId="{BAE621B9-5A81-41A0-A8B2-E50A46D0D3F0}"/>
          </ac:spMkLst>
        </pc:spChg>
        <pc:spChg chg="mod">
          <ac:chgData name="Ning Wu" userId="04a4d569-0e5a-4432-a3a6-45e90719a910" providerId="ADAL" clId="{A6CBEFDE-8147-4149-B0B4-CB1DAE2F17CC}" dt="2021-07-02T20:20:43.641" v="1991" actId="20577"/>
          <ac:spMkLst>
            <pc:docMk/>
            <pc:sldMk cId="177084682" sldId="4219"/>
            <ac:spMk id="3" creationId="{7E3662DF-AD79-4316-A616-23C87F053923}"/>
          </ac:spMkLst>
        </pc:spChg>
      </pc:sldChg>
      <pc:sldChg chg="modSp new mod">
        <pc:chgData name="Ning Wu" userId="04a4d569-0e5a-4432-a3a6-45e90719a910" providerId="ADAL" clId="{A6CBEFDE-8147-4149-B0B4-CB1DAE2F17CC}" dt="2021-07-02T20:21:51.465" v="2015" actId="20577"/>
        <pc:sldMkLst>
          <pc:docMk/>
          <pc:sldMk cId="3734555286" sldId="4220"/>
        </pc:sldMkLst>
        <pc:spChg chg="mod">
          <ac:chgData name="Ning Wu" userId="04a4d569-0e5a-4432-a3a6-45e90719a910" providerId="ADAL" clId="{A6CBEFDE-8147-4149-B0B4-CB1DAE2F17CC}" dt="2021-07-02T20:21:51.465" v="2015" actId="20577"/>
          <ac:spMkLst>
            <pc:docMk/>
            <pc:sldMk cId="3734555286" sldId="4220"/>
            <ac:spMk id="2" creationId="{58F77F97-38C2-4C54-B1F8-92412B01E562}"/>
          </ac:spMkLst>
        </pc:spChg>
      </pc:sldChg>
      <pc:sldChg chg="modSp add mod">
        <pc:chgData name="Ning Wu" userId="04a4d569-0e5a-4432-a3a6-45e90719a910" providerId="ADAL" clId="{A6CBEFDE-8147-4149-B0B4-CB1DAE2F17CC}" dt="2021-07-02T20:25:29.975" v="2308" actId="6549"/>
        <pc:sldMkLst>
          <pc:docMk/>
          <pc:sldMk cId="1754198107" sldId="4221"/>
        </pc:sldMkLst>
        <pc:spChg chg="mod">
          <ac:chgData name="Ning Wu" userId="04a4d569-0e5a-4432-a3a6-45e90719a910" providerId="ADAL" clId="{A6CBEFDE-8147-4149-B0B4-CB1DAE2F17CC}" dt="2021-07-02T20:25:22.762" v="2307" actId="20577"/>
          <ac:spMkLst>
            <pc:docMk/>
            <pc:sldMk cId="1754198107" sldId="4221"/>
            <ac:spMk id="2" creationId="{EDD28B46-DCAE-46D6-A611-3B13ED01E937}"/>
          </ac:spMkLst>
        </pc:spChg>
        <pc:spChg chg="mod">
          <ac:chgData name="Ning Wu" userId="04a4d569-0e5a-4432-a3a6-45e90719a910" providerId="ADAL" clId="{A6CBEFDE-8147-4149-B0B4-CB1DAE2F17CC}" dt="2021-07-02T20:25:29.975" v="2308" actId="6549"/>
          <ac:spMkLst>
            <pc:docMk/>
            <pc:sldMk cId="1754198107" sldId="4221"/>
            <ac:spMk id="3" creationId="{A57B972B-DB8F-47F0-B424-848A614E2E78}"/>
          </ac:spMkLst>
        </pc:spChg>
      </pc:sldChg>
      <pc:sldChg chg="modSp new mod">
        <pc:chgData name="Ning Wu" userId="04a4d569-0e5a-4432-a3a6-45e90719a910" providerId="ADAL" clId="{A6CBEFDE-8147-4149-B0B4-CB1DAE2F17CC}" dt="2021-07-02T20:26:02.678" v="2335" actId="20577"/>
        <pc:sldMkLst>
          <pc:docMk/>
          <pc:sldMk cId="2954674074" sldId="4222"/>
        </pc:sldMkLst>
        <pc:spChg chg="mod">
          <ac:chgData name="Ning Wu" userId="04a4d569-0e5a-4432-a3a6-45e90719a910" providerId="ADAL" clId="{A6CBEFDE-8147-4149-B0B4-CB1DAE2F17CC}" dt="2021-07-02T20:26:02.678" v="2335" actId="20577"/>
          <ac:spMkLst>
            <pc:docMk/>
            <pc:sldMk cId="2954674074" sldId="4222"/>
            <ac:spMk id="2" creationId="{7E9237E4-03BF-4E4C-B860-0B5923B2AB06}"/>
          </ac:spMkLst>
        </pc:spChg>
      </pc:sldChg>
      <pc:sldChg chg="modSp add mod">
        <pc:chgData name="Ning Wu" userId="04a4d569-0e5a-4432-a3a6-45e90719a910" providerId="ADAL" clId="{A6CBEFDE-8147-4149-B0B4-CB1DAE2F17CC}" dt="2021-07-02T21:38:32.250" v="2647" actId="20577"/>
        <pc:sldMkLst>
          <pc:docMk/>
          <pc:sldMk cId="3898842636" sldId="4223"/>
        </pc:sldMkLst>
        <pc:spChg chg="mod">
          <ac:chgData name="Ning Wu" userId="04a4d569-0e5a-4432-a3a6-45e90719a910" providerId="ADAL" clId="{A6CBEFDE-8147-4149-B0B4-CB1DAE2F17CC}" dt="2021-07-02T21:38:32.250" v="2647" actId="20577"/>
          <ac:spMkLst>
            <pc:docMk/>
            <pc:sldMk cId="3898842636" sldId="4223"/>
            <ac:spMk id="2" creationId="{EDD28B46-DCAE-46D6-A611-3B13ED01E937}"/>
          </ac:spMkLst>
        </pc:spChg>
        <pc:spChg chg="mod">
          <ac:chgData name="Ning Wu" userId="04a4d569-0e5a-4432-a3a6-45e90719a910" providerId="ADAL" clId="{A6CBEFDE-8147-4149-B0B4-CB1DAE2F17CC}" dt="2021-07-02T20:27:47.562" v="2417" actId="20577"/>
          <ac:spMkLst>
            <pc:docMk/>
            <pc:sldMk cId="3898842636" sldId="4223"/>
            <ac:spMk id="3" creationId="{A57B972B-DB8F-47F0-B424-848A614E2E78}"/>
          </ac:spMkLst>
        </pc:spChg>
      </pc:sldChg>
      <pc:sldChg chg="modSp new mod">
        <pc:chgData name="Ning Wu" userId="04a4d569-0e5a-4432-a3a6-45e90719a910" providerId="ADAL" clId="{A6CBEFDE-8147-4149-B0B4-CB1DAE2F17CC}" dt="2021-07-02T21:25:35.825" v="2458" actId="20577"/>
        <pc:sldMkLst>
          <pc:docMk/>
          <pc:sldMk cId="1715474123" sldId="4224"/>
        </pc:sldMkLst>
        <pc:spChg chg="mod">
          <ac:chgData name="Ning Wu" userId="04a4d569-0e5a-4432-a3a6-45e90719a910" providerId="ADAL" clId="{A6CBEFDE-8147-4149-B0B4-CB1DAE2F17CC}" dt="2021-07-02T21:25:35.825" v="2458" actId="20577"/>
          <ac:spMkLst>
            <pc:docMk/>
            <pc:sldMk cId="1715474123" sldId="4224"/>
            <ac:spMk id="2" creationId="{1E3657A9-F4F7-4249-A35D-BD8B6534ECC5}"/>
          </ac:spMkLst>
        </pc:spChg>
      </pc:sldChg>
      <pc:sldChg chg="modSp new mod">
        <pc:chgData name="Ning Wu" userId="04a4d569-0e5a-4432-a3a6-45e90719a910" providerId="ADAL" clId="{A6CBEFDE-8147-4149-B0B4-CB1DAE2F17CC}" dt="2021-07-02T21:34:59.860" v="2625" actId="20577"/>
        <pc:sldMkLst>
          <pc:docMk/>
          <pc:sldMk cId="1090322940" sldId="4225"/>
        </pc:sldMkLst>
        <pc:spChg chg="mod">
          <ac:chgData name="Ning Wu" userId="04a4d569-0e5a-4432-a3a6-45e90719a910" providerId="ADAL" clId="{A6CBEFDE-8147-4149-B0B4-CB1DAE2F17CC}" dt="2021-07-02T21:34:59.860" v="2625" actId="20577"/>
          <ac:spMkLst>
            <pc:docMk/>
            <pc:sldMk cId="1090322940" sldId="4225"/>
            <ac:spMk id="2" creationId="{14CBE1F4-6E27-4F51-B641-4CEF34D9395D}"/>
          </ac:spMkLst>
        </pc:spChg>
      </pc:sldChg>
    </pc:docChg>
  </pc:docChgLst>
  <pc:docChgLst>
    <pc:chgData name="Ning Wu" userId="04a4d569-0e5a-4432-a3a6-45e90719a910" providerId="ADAL" clId="{9D8976D4-B595-4727-A0A9-B94C3B279860}"/>
    <pc:docChg chg="undo custSel addSld delSld modSld sldOrd">
      <pc:chgData name="Ning Wu" userId="04a4d569-0e5a-4432-a3a6-45e90719a910" providerId="ADAL" clId="{9D8976D4-B595-4727-A0A9-B94C3B279860}" dt="2021-07-23T15:37:10.273" v="10911" actId="20577"/>
      <pc:docMkLst>
        <pc:docMk/>
      </pc:docMkLst>
      <pc:sldChg chg="modSp mod">
        <pc:chgData name="Ning Wu" userId="04a4d569-0e5a-4432-a3a6-45e90719a910" providerId="ADAL" clId="{9D8976D4-B595-4727-A0A9-B94C3B279860}" dt="2021-07-09T17:43:23.878" v="3965" actId="20577"/>
        <pc:sldMkLst>
          <pc:docMk/>
          <pc:sldMk cId="408149034" sldId="256"/>
        </pc:sldMkLst>
        <pc:spChg chg="mod">
          <ac:chgData name="Ning Wu" userId="04a4d569-0e5a-4432-a3a6-45e90719a910" providerId="ADAL" clId="{9D8976D4-B595-4727-A0A9-B94C3B279860}" dt="2021-07-09T17:43:23.878" v="3965" actId="20577"/>
          <ac:spMkLst>
            <pc:docMk/>
            <pc:sldMk cId="408149034" sldId="256"/>
            <ac:spMk id="12" creationId="{F9E1816E-136A-4703-A52E-02E9968C5AC1}"/>
          </ac:spMkLst>
        </pc:spChg>
      </pc:sldChg>
      <pc:sldChg chg="addSp delSp modSp del mod ord">
        <pc:chgData name="Ning Wu" userId="04a4d569-0e5a-4432-a3a6-45e90719a910" providerId="ADAL" clId="{9D8976D4-B595-4727-A0A9-B94C3B279860}" dt="2021-07-09T14:51:55.666" v="266" actId="47"/>
        <pc:sldMkLst>
          <pc:docMk/>
          <pc:sldMk cId="3882706695" sldId="696"/>
        </pc:sldMkLst>
        <pc:spChg chg="mod">
          <ac:chgData name="Ning Wu" userId="04a4d569-0e5a-4432-a3a6-45e90719a910" providerId="ADAL" clId="{9D8976D4-B595-4727-A0A9-B94C3B279860}" dt="2021-07-09T14:46:26.940" v="231" actId="1076"/>
          <ac:spMkLst>
            <pc:docMk/>
            <pc:sldMk cId="3882706695" sldId="696"/>
            <ac:spMk id="8" creationId="{DBD979FB-866C-4ED3-BFAE-E4D69B69FAA3}"/>
          </ac:spMkLst>
        </pc:spChg>
        <pc:spChg chg="mod">
          <ac:chgData name="Ning Wu" userId="04a4d569-0e5a-4432-a3a6-45e90719a910" providerId="ADAL" clId="{9D8976D4-B595-4727-A0A9-B94C3B279860}" dt="2021-07-09T14:46:23.554" v="230" actId="1076"/>
          <ac:spMkLst>
            <pc:docMk/>
            <pc:sldMk cId="3882706695" sldId="696"/>
            <ac:spMk id="11" creationId="{8EB36357-43AB-40BD-BF80-7FFA130C57CB}"/>
          </ac:spMkLst>
        </pc:spChg>
        <pc:spChg chg="add mod">
          <ac:chgData name="Ning Wu" userId="04a4d569-0e5a-4432-a3a6-45e90719a910" providerId="ADAL" clId="{9D8976D4-B595-4727-A0A9-B94C3B279860}" dt="2021-07-09T14:46:54.557" v="239" actId="20577"/>
          <ac:spMkLst>
            <pc:docMk/>
            <pc:sldMk cId="3882706695" sldId="696"/>
            <ac:spMk id="12" creationId="{68907A9D-86E7-45D7-B256-AC65F6130A76}"/>
          </ac:spMkLst>
        </pc:spChg>
        <pc:spChg chg="mod">
          <ac:chgData name="Ning Wu" userId="04a4d569-0e5a-4432-a3a6-45e90719a910" providerId="ADAL" clId="{9D8976D4-B595-4727-A0A9-B94C3B279860}" dt="2021-07-09T14:47:10.234" v="242" actId="1076"/>
          <ac:spMkLst>
            <pc:docMk/>
            <pc:sldMk cId="3882706695" sldId="696"/>
            <ac:spMk id="16" creationId="{1720E516-5EDD-4CFB-AD38-E1EF7E7A29FC}"/>
          </ac:spMkLst>
        </pc:spChg>
        <pc:picChg chg="add del mod">
          <ac:chgData name="Ning Wu" userId="04a4d569-0e5a-4432-a3a6-45e90719a910" providerId="ADAL" clId="{9D8976D4-B595-4727-A0A9-B94C3B279860}" dt="2021-07-09T14:45:59.866" v="224" actId="14100"/>
          <ac:picMkLst>
            <pc:docMk/>
            <pc:sldMk cId="3882706695" sldId="696"/>
            <ac:picMk id="7" creationId="{F21ABE8E-A907-4FDA-BCF5-8C5A28B73AF5}"/>
          </ac:picMkLst>
        </pc:picChg>
        <pc:picChg chg="mod">
          <ac:chgData name="Ning Wu" userId="04a4d569-0e5a-4432-a3a6-45e90719a910" providerId="ADAL" clId="{9D8976D4-B595-4727-A0A9-B94C3B279860}" dt="2021-07-09T14:46:18.506" v="229" actId="1076"/>
          <ac:picMkLst>
            <pc:docMk/>
            <pc:sldMk cId="3882706695" sldId="696"/>
            <ac:picMk id="10" creationId="{9699B8C9-6254-4D5B-A299-CFC944DE75A9}"/>
          </ac:picMkLst>
        </pc:picChg>
        <pc:picChg chg="mod">
          <ac:chgData name="Ning Wu" userId="04a4d569-0e5a-4432-a3a6-45e90719a910" providerId="ADAL" clId="{9D8976D4-B595-4727-A0A9-B94C3B279860}" dt="2021-07-09T14:46:42.313" v="235" actId="1076"/>
          <ac:picMkLst>
            <pc:docMk/>
            <pc:sldMk cId="3882706695" sldId="696"/>
            <ac:picMk id="13" creationId="{0A6D73F8-4689-4D3D-96D6-AA4A56B62743}"/>
          </ac:picMkLst>
        </pc:picChg>
        <pc:picChg chg="mod">
          <ac:chgData name="Ning Wu" userId="04a4d569-0e5a-4432-a3a6-45e90719a910" providerId="ADAL" clId="{9D8976D4-B595-4727-A0A9-B94C3B279860}" dt="2021-07-09T14:47:06.867" v="241" actId="1076"/>
          <ac:picMkLst>
            <pc:docMk/>
            <pc:sldMk cId="3882706695" sldId="696"/>
            <ac:picMk id="15" creationId="{20C712AB-53A6-4825-B824-E2E3D16E3F7C}"/>
          </ac:picMkLst>
        </pc:picChg>
        <pc:picChg chg="del mod">
          <ac:chgData name="Ning Wu" userId="04a4d569-0e5a-4432-a3a6-45e90719a910" providerId="ADAL" clId="{9D8976D4-B595-4727-A0A9-B94C3B279860}" dt="2021-07-09T14:48:37.946" v="254" actId="21"/>
          <ac:picMkLst>
            <pc:docMk/>
            <pc:sldMk cId="3882706695" sldId="696"/>
            <ac:picMk id="18" creationId="{DF91FB58-0E27-4560-B623-10547A290085}"/>
          </ac:picMkLst>
        </pc:picChg>
        <pc:picChg chg="del mod">
          <ac:chgData name="Ning Wu" userId="04a4d569-0e5a-4432-a3a6-45e90719a910" providerId="ADAL" clId="{9D8976D4-B595-4727-A0A9-B94C3B279860}" dt="2021-07-09T14:48:47.801" v="257" actId="21"/>
          <ac:picMkLst>
            <pc:docMk/>
            <pc:sldMk cId="3882706695" sldId="696"/>
            <ac:picMk id="20" creationId="{E6443495-7861-4165-9CDA-B5076D38026C}"/>
          </ac:picMkLst>
        </pc:picChg>
      </pc:sldChg>
      <pc:sldChg chg="addSp modSp mod">
        <pc:chgData name="Ning Wu" userId="04a4d569-0e5a-4432-a3a6-45e90719a910" providerId="ADAL" clId="{9D8976D4-B595-4727-A0A9-B94C3B279860}" dt="2021-07-22T14:40:56.748" v="8888" actId="1076"/>
        <pc:sldMkLst>
          <pc:docMk/>
          <pc:sldMk cId="3362256341" sldId="4207"/>
        </pc:sldMkLst>
        <pc:spChg chg="mod">
          <ac:chgData name="Ning Wu" userId="04a4d569-0e5a-4432-a3a6-45e90719a910" providerId="ADAL" clId="{9D8976D4-B595-4727-A0A9-B94C3B279860}" dt="2021-07-12T23:07:17.691" v="8708" actId="20577"/>
          <ac:spMkLst>
            <pc:docMk/>
            <pc:sldMk cId="3362256341" sldId="4207"/>
            <ac:spMk id="3" creationId="{0498A402-432B-421B-85FF-68A1ECED72D8}"/>
          </ac:spMkLst>
        </pc:spChg>
        <pc:spChg chg="add mod">
          <ac:chgData name="Ning Wu" userId="04a4d569-0e5a-4432-a3a6-45e90719a910" providerId="ADAL" clId="{9D8976D4-B595-4727-A0A9-B94C3B279860}" dt="2021-07-12T19:12:00.023" v="7718" actId="1076"/>
          <ac:spMkLst>
            <pc:docMk/>
            <pc:sldMk cId="3362256341" sldId="4207"/>
            <ac:spMk id="6" creationId="{47F1CE48-14CB-430B-9CF0-BCD77BFF7A4C}"/>
          </ac:spMkLst>
        </pc:spChg>
        <pc:spChg chg="mod">
          <ac:chgData name="Ning Wu" userId="04a4d569-0e5a-4432-a3a6-45e90719a910" providerId="ADAL" clId="{9D8976D4-B595-4727-A0A9-B94C3B279860}" dt="2021-07-22T14:40:42.908" v="8886" actId="1076"/>
          <ac:spMkLst>
            <pc:docMk/>
            <pc:sldMk cId="3362256341" sldId="4207"/>
            <ac:spMk id="11" creationId="{779C64A7-2413-46A6-8220-8287F72B8604}"/>
          </ac:spMkLst>
        </pc:spChg>
        <pc:spChg chg="mod">
          <ac:chgData name="Ning Wu" userId="04a4d569-0e5a-4432-a3a6-45e90719a910" providerId="ADAL" clId="{9D8976D4-B595-4727-A0A9-B94C3B279860}" dt="2021-07-22T14:40:31.548" v="8884" actId="1076"/>
          <ac:spMkLst>
            <pc:docMk/>
            <pc:sldMk cId="3362256341" sldId="4207"/>
            <ac:spMk id="20" creationId="{52F63767-CC6C-46C7-8072-F75D325E7A0F}"/>
          </ac:spMkLst>
        </pc:spChg>
        <pc:spChg chg="mod">
          <ac:chgData name="Ning Wu" userId="04a4d569-0e5a-4432-a3a6-45e90719a910" providerId="ADAL" clId="{9D8976D4-B595-4727-A0A9-B94C3B279860}" dt="2021-07-22T14:40:22.300" v="8881" actId="1076"/>
          <ac:spMkLst>
            <pc:docMk/>
            <pc:sldMk cId="3362256341" sldId="4207"/>
            <ac:spMk id="21" creationId="{79A6EC30-3714-43F7-83F0-EB4E02EA8FB3}"/>
          </ac:spMkLst>
        </pc:spChg>
        <pc:spChg chg="mod">
          <ac:chgData name="Ning Wu" userId="04a4d569-0e5a-4432-a3a6-45e90719a910" providerId="ADAL" clId="{9D8976D4-B595-4727-A0A9-B94C3B279860}" dt="2021-07-22T14:40:37.205" v="8885" actId="1076"/>
          <ac:spMkLst>
            <pc:docMk/>
            <pc:sldMk cId="3362256341" sldId="4207"/>
            <ac:spMk id="24" creationId="{83DD528A-88AD-4317-916F-8CEA537430AC}"/>
          </ac:spMkLst>
        </pc:spChg>
        <pc:spChg chg="mod">
          <ac:chgData name="Ning Wu" userId="04a4d569-0e5a-4432-a3a6-45e90719a910" providerId="ADAL" clId="{9D8976D4-B595-4727-A0A9-B94C3B279860}" dt="2021-07-12T19:12:10.054" v="7721"/>
          <ac:spMkLst>
            <pc:docMk/>
            <pc:sldMk cId="3362256341" sldId="4207"/>
            <ac:spMk id="26" creationId="{31502881-2FBC-47BF-87C6-EDF465EC79E6}"/>
          </ac:spMkLst>
        </pc:spChg>
        <pc:spChg chg="mod">
          <ac:chgData name="Ning Wu" userId="04a4d569-0e5a-4432-a3a6-45e90719a910" providerId="ADAL" clId="{9D8976D4-B595-4727-A0A9-B94C3B279860}" dt="2021-07-22T14:40:51.886" v="8887" actId="1076"/>
          <ac:spMkLst>
            <pc:docMk/>
            <pc:sldMk cId="3362256341" sldId="4207"/>
            <ac:spMk id="27" creationId="{6D1BAC93-332A-4F40-9294-9CD6EC03492C}"/>
          </ac:spMkLst>
        </pc:spChg>
        <pc:spChg chg="mod">
          <ac:chgData name="Ning Wu" userId="04a4d569-0e5a-4432-a3a6-45e90719a910" providerId="ADAL" clId="{9D8976D4-B595-4727-A0A9-B94C3B279860}" dt="2021-07-22T14:35:42.956" v="8875" actId="1076"/>
          <ac:spMkLst>
            <pc:docMk/>
            <pc:sldMk cId="3362256341" sldId="4207"/>
            <ac:spMk id="29" creationId="{57A439B1-FCC6-41C8-BA8E-B5DEDEEC72F0}"/>
          </ac:spMkLst>
        </pc:spChg>
        <pc:spChg chg="mod">
          <ac:chgData name="Ning Wu" userId="04a4d569-0e5a-4432-a3a6-45e90719a910" providerId="ADAL" clId="{9D8976D4-B595-4727-A0A9-B94C3B279860}" dt="2021-07-22T14:40:56.748" v="8888" actId="1076"/>
          <ac:spMkLst>
            <pc:docMk/>
            <pc:sldMk cId="3362256341" sldId="4207"/>
            <ac:spMk id="30" creationId="{6034395D-404C-48E6-BE75-7443447332DF}"/>
          </ac:spMkLst>
        </pc:spChg>
        <pc:grpChg chg="mod">
          <ac:chgData name="Ning Wu" userId="04a4d569-0e5a-4432-a3a6-45e90719a910" providerId="ADAL" clId="{9D8976D4-B595-4727-A0A9-B94C3B279860}" dt="2021-07-22T14:33:38.270" v="8838" actId="14100"/>
          <ac:grpSpMkLst>
            <pc:docMk/>
            <pc:sldMk cId="3362256341" sldId="4207"/>
            <ac:grpSpMk id="13" creationId="{F5D523B4-5EB5-4B21-9CB1-36B633FABA0B}"/>
          </ac:grpSpMkLst>
        </pc:grpChg>
        <pc:grpChg chg="mod">
          <ac:chgData name="Ning Wu" userId="04a4d569-0e5a-4432-a3a6-45e90719a910" providerId="ADAL" clId="{9D8976D4-B595-4727-A0A9-B94C3B279860}" dt="2021-07-22T14:35:39.796" v="8874" actId="1076"/>
          <ac:grpSpMkLst>
            <pc:docMk/>
            <pc:sldMk cId="3362256341" sldId="4207"/>
            <ac:grpSpMk id="14" creationId="{8082EA10-F6D7-4420-AB81-189A4E631F56}"/>
          </ac:grpSpMkLst>
        </pc:grpChg>
        <pc:grpChg chg="mod">
          <ac:chgData name="Ning Wu" userId="04a4d569-0e5a-4432-a3a6-45e90719a910" providerId="ADAL" clId="{9D8976D4-B595-4727-A0A9-B94C3B279860}" dt="2021-07-22T14:36:07.118" v="8879" actId="14100"/>
          <ac:grpSpMkLst>
            <pc:docMk/>
            <pc:sldMk cId="3362256341" sldId="4207"/>
            <ac:grpSpMk id="18" creationId="{6E1285AD-C329-4C29-8346-3418ED662626}"/>
          </ac:grpSpMkLst>
        </pc:grpChg>
        <pc:grpChg chg="mod">
          <ac:chgData name="Ning Wu" userId="04a4d569-0e5a-4432-a3a6-45e90719a910" providerId="ADAL" clId="{9D8976D4-B595-4727-A0A9-B94C3B279860}" dt="2021-07-22T14:36:00.542" v="8877" actId="14100"/>
          <ac:grpSpMkLst>
            <pc:docMk/>
            <pc:sldMk cId="3362256341" sldId="4207"/>
            <ac:grpSpMk id="19" creationId="{2B7C945B-07AD-439F-800B-A313A87C4278}"/>
          </ac:grpSpMkLst>
        </pc:grpChg>
        <pc:grpChg chg="mod">
          <ac:chgData name="Ning Wu" userId="04a4d569-0e5a-4432-a3a6-45e90719a910" providerId="ADAL" clId="{9D8976D4-B595-4727-A0A9-B94C3B279860}" dt="2021-07-22T14:36:03.878" v="8878" actId="14100"/>
          <ac:grpSpMkLst>
            <pc:docMk/>
            <pc:sldMk cId="3362256341" sldId="4207"/>
            <ac:grpSpMk id="22" creationId="{7D2BEB71-6895-4A2C-A5E2-D7CBFB0A745F}"/>
          </ac:grpSpMkLst>
        </pc:grpChg>
        <pc:grpChg chg="add mod">
          <ac:chgData name="Ning Wu" userId="04a4d569-0e5a-4432-a3a6-45e90719a910" providerId="ADAL" clId="{9D8976D4-B595-4727-A0A9-B94C3B279860}" dt="2021-07-22T14:36:10.446" v="8880" actId="14100"/>
          <ac:grpSpMkLst>
            <pc:docMk/>
            <pc:sldMk cId="3362256341" sldId="4207"/>
            <ac:grpSpMk id="25" creationId="{45991E24-C3FF-4F06-9B8B-436CC71EE0E6}"/>
          </ac:grpSpMkLst>
        </pc:grpChg>
        <pc:grpChg chg="add mod">
          <ac:chgData name="Ning Wu" userId="04a4d569-0e5a-4432-a3a6-45e90719a910" providerId="ADAL" clId="{9D8976D4-B595-4727-A0A9-B94C3B279860}" dt="2021-07-22T14:35:47.957" v="8876" actId="14100"/>
          <ac:grpSpMkLst>
            <pc:docMk/>
            <pc:sldMk cId="3362256341" sldId="4207"/>
            <ac:grpSpMk id="28" creationId="{DD4E15BF-6841-41FD-B7A5-B89513192839}"/>
          </ac:grpSpMkLst>
        </pc:grpChg>
      </pc:sldChg>
      <pc:sldChg chg="addSp delSp modSp mod">
        <pc:chgData name="Ning Wu" userId="04a4d569-0e5a-4432-a3a6-45e90719a910" providerId="ADAL" clId="{9D8976D4-B595-4727-A0A9-B94C3B279860}" dt="2021-07-22T14:08:37.531" v="8728" actId="313"/>
        <pc:sldMkLst>
          <pc:docMk/>
          <pc:sldMk cId="2876047011" sldId="4208"/>
        </pc:sldMkLst>
        <pc:spChg chg="mod">
          <ac:chgData name="Ning Wu" userId="04a4d569-0e5a-4432-a3a6-45e90719a910" providerId="ADAL" clId="{9D8976D4-B595-4727-A0A9-B94C3B279860}" dt="2021-07-12T18:49:45.889" v="7315" actId="20577"/>
          <ac:spMkLst>
            <pc:docMk/>
            <pc:sldMk cId="2876047011" sldId="4208"/>
            <ac:spMk id="2" creationId="{5F5DF2DC-2B8E-4C93-A2E9-2118D5482AE5}"/>
          </ac:spMkLst>
        </pc:spChg>
        <pc:spChg chg="mod">
          <ac:chgData name="Ning Wu" userId="04a4d569-0e5a-4432-a3a6-45e90719a910" providerId="ADAL" clId="{9D8976D4-B595-4727-A0A9-B94C3B279860}" dt="2021-07-22T14:08:37.531" v="8728" actId="313"/>
          <ac:spMkLst>
            <pc:docMk/>
            <pc:sldMk cId="2876047011" sldId="4208"/>
            <ac:spMk id="3" creationId="{EC1E13AA-DC48-4C94-8B6F-7C8002923160}"/>
          </ac:spMkLst>
        </pc:spChg>
        <pc:spChg chg="add del mod topLvl">
          <ac:chgData name="Ning Wu" userId="04a4d569-0e5a-4432-a3a6-45e90719a910" providerId="ADAL" clId="{9D8976D4-B595-4727-A0A9-B94C3B279860}" dt="2021-07-12T18:37:30" v="6849" actId="478"/>
          <ac:spMkLst>
            <pc:docMk/>
            <pc:sldMk cId="2876047011" sldId="4208"/>
            <ac:spMk id="5" creationId="{0B67A8B9-E755-4EC8-9B18-FDC20143951C}"/>
          </ac:spMkLst>
        </pc:spChg>
        <pc:spChg chg="mod">
          <ac:chgData name="Ning Wu" userId="04a4d569-0e5a-4432-a3a6-45e90719a910" providerId="ADAL" clId="{9D8976D4-B595-4727-A0A9-B94C3B279860}" dt="2021-07-12T18:41:00.930" v="7127" actId="1076"/>
          <ac:spMkLst>
            <pc:docMk/>
            <pc:sldMk cId="2876047011" sldId="4208"/>
            <ac:spMk id="8" creationId="{3BB9AABB-B914-4550-997E-C3FAC4D76A43}"/>
          </ac:spMkLst>
        </pc:spChg>
        <pc:spChg chg="mod ord">
          <ac:chgData name="Ning Wu" userId="04a4d569-0e5a-4432-a3a6-45e90719a910" providerId="ADAL" clId="{9D8976D4-B595-4727-A0A9-B94C3B279860}" dt="2021-07-12T18:40:03.362" v="7114" actId="207"/>
          <ac:spMkLst>
            <pc:docMk/>
            <pc:sldMk cId="2876047011" sldId="4208"/>
            <ac:spMk id="9" creationId="{EBEF6611-B02D-4891-AD75-A1D25FDB8EB9}"/>
          </ac:spMkLst>
        </pc:spChg>
        <pc:spChg chg="add mod">
          <ac:chgData name="Ning Wu" userId="04a4d569-0e5a-4432-a3a6-45e90719a910" providerId="ADAL" clId="{9D8976D4-B595-4727-A0A9-B94C3B279860}" dt="2021-07-12T18:40:03.362" v="7114" actId="207"/>
          <ac:spMkLst>
            <pc:docMk/>
            <pc:sldMk cId="2876047011" sldId="4208"/>
            <ac:spMk id="11" creationId="{46B50886-6317-488E-896F-F6589539B379}"/>
          </ac:spMkLst>
        </pc:spChg>
        <pc:spChg chg="add mod ord">
          <ac:chgData name="Ning Wu" userId="04a4d569-0e5a-4432-a3a6-45e90719a910" providerId="ADAL" clId="{9D8976D4-B595-4727-A0A9-B94C3B279860}" dt="2021-07-12T18:43:01.928" v="7140" actId="1076"/>
          <ac:spMkLst>
            <pc:docMk/>
            <pc:sldMk cId="2876047011" sldId="4208"/>
            <ac:spMk id="18" creationId="{695DC58E-F37C-4B8C-9470-59DF95C4C5A8}"/>
          </ac:spMkLst>
        </pc:spChg>
        <pc:spChg chg="add mod">
          <ac:chgData name="Ning Wu" userId="04a4d569-0e5a-4432-a3a6-45e90719a910" providerId="ADAL" clId="{9D8976D4-B595-4727-A0A9-B94C3B279860}" dt="2021-07-12T18:40:03.362" v="7114" actId="207"/>
          <ac:spMkLst>
            <pc:docMk/>
            <pc:sldMk cId="2876047011" sldId="4208"/>
            <ac:spMk id="19" creationId="{4670C1E3-F995-4F4A-BE24-2809E5137214}"/>
          </ac:spMkLst>
        </pc:spChg>
        <pc:grpChg chg="add mod topLvl">
          <ac:chgData name="Ning Wu" userId="04a4d569-0e5a-4432-a3a6-45e90719a910" providerId="ADAL" clId="{9D8976D4-B595-4727-A0A9-B94C3B279860}" dt="2021-07-12T18:40:03.362" v="7114" actId="207"/>
          <ac:grpSpMkLst>
            <pc:docMk/>
            <pc:sldMk cId="2876047011" sldId="4208"/>
            <ac:grpSpMk id="6" creationId="{BA1F621E-D7F8-4369-9F0B-D66EFE79EA07}"/>
          </ac:grpSpMkLst>
        </pc:grpChg>
        <pc:grpChg chg="add del mod">
          <ac:chgData name="Ning Wu" userId="04a4d569-0e5a-4432-a3a6-45e90719a910" providerId="ADAL" clId="{9D8976D4-B595-4727-A0A9-B94C3B279860}" dt="2021-07-12T18:37:25.315" v="6847" actId="165"/>
          <ac:grpSpMkLst>
            <pc:docMk/>
            <pc:sldMk cId="2876047011" sldId="4208"/>
            <ac:grpSpMk id="10" creationId="{3BE162C7-C60A-44F8-B357-F058AEED07FA}"/>
          </ac:grpSpMkLst>
        </pc:grpChg>
        <pc:grpChg chg="add mod">
          <ac:chgData name="Ning Wu" userId="04a4d569-0e5a-4432-a3a6-45e90719a910" providerId="ADAL" clId="{9D8976D4-B595-4727-A0A9-B94C3B279860}" dt="2021-07-12T18:49:41.809" v="7313" actId="1076"/>
          <ac:grpSpMkLst>
            <pc:docMk/>
            <pc:sldMk cId="2876047011" sldId="4208"/>
            <ac:grpSpMk id="20" creationId="{F327D8C8-CC5F-4C77-B4A1-BAE10CFB578E}"/>
          </ac:grpSpMkLst>
        </pc:grpChg>
        <pc:picChg chg="add del mod topLvl">
          <ac:chgData name="Ning Wu" userId="04a4d569-0e5a-4432-a3a6-45e90719a910" providerId="ADAL" clId="{9D8976D4-B595-4727-A0A9-B94C3B279860}" dt="2021-07-12T18:37:28.194" v="6848" actId="478"/>
          <ac:picMkLst>
            <pc:docMk/>
            <pc:sldMk cId="2876047011" sldId="4208"/>
            <ac:picMk id="4" creationId="{5FFAE385-1E46-4175-8898-D7D3828F6115}"/>
          </ac:picMkLst>
        </pc:picChg>
        <pc:picChg chg="del mod">
          <ac:chgData name="Ning Wu" userId="04a4d569-0e5a-4432-a3a6-45e90719a910" providerId="ADAL" clId="{9D8976D4-B595-4727-A0A9-B94C3B279860}" dt="2021-07-12T15:45:04.394" v="6788" actId="478"/>
          <ac:picMkLst>
            <pc:docMk/>
            <pc:sldMk cId="2876047011" sldId="4208"/>
            <ac:picMk id="7" creationId="{C9C90B17-FA09-483C-BFA2-6314298B34CA}"/>
          </ac:picMkLst>
        </pc:picChg>
        <pc:picChg chg="add del mod">
          <ac:chgData name="Ning Wu" userId="04a4d569-0e5a-4432-a3a6-45e90719a910" providerId="ADAL" clId="{9D8976D4-B595-4727-A0A9-B94C3B279860}" dt="2021-07-12T18:31:33.106" v="6804" actId="22"/>
          <ac:picMkLst>
            <pc:docMk/>
            <pc:sldMk cId="2876047011" sldId="4208"/>
            <ac:picMk id="13" creationId="{D7497C3F-DFF4-4518-914C-8CF03F5181F6}"/>
          </ac:picMkLst>
        </pc:picChg>
        <pc:picChg chg="add del mod">
          <ac:chgData name="Ning Wu" userId="04a4d569-0e5a-4432-a3a6-45e90719a910" providerId="ADAL" clId="{9D8976D4-B595-4727-A0A9-B94C3B279860}" dt="2021-07-12T18:32:17.520" v="6808" actId="478"/>
          <ac:picMkLst>
            <pc:docMk/>
            <pc:sldMk cId="2876047011" sldId="4208"/>
            <ac:picMk id="15" creationId="{4C74D23E-EE4D-4779-97F8-D4F10FE55D73}"/>
          </ac:picMkLst>
        </pc:picChg>
        <pc:picChg chg="add del mod">
          <ac:chgData name="Ning Wu" userId="04a4d569-0e5a-4432-a3a6-45e90719a910" providerId="ADAL" clId="{9D8976D4-B595-4727-A0A9-B94C3B279860}" dt="2021-07-12T18:32:54.546" v="6815" actId="478"/>
          <ac:picMkLst>
            <pc:docMk/>
            <pc:sldMk cId="2876047011" sldId="4208"/>
            <ac:picMk id="17" creationId="{747E1FD6-B062-4EEC-AF5D-7BA216F35E55}"/>
          </ac:picMkLst>
        </pc:picChg>
      </pc:sldChg>
      <pc:sldChg chg="addSp delSp modSp mod">
        <pc:chgData name="Ning Wu" userId="04a4d569-0e5a-4432-a3a6-45e90719a910" providerId="ADAL" clId="{9D8976D4-B595-4727-A0A9-B94C3B279860}" dt="2021-07-12T18:50:48.640" v="7323" actId="1076"/>
        <pc:sldMkLst>
          <pc:docMk/>
          <pc:sldMk cId="2760192213" sldId="4209"/>
        </pc:sldMkLst>
        <pc:spChg chg="mod">
          <ac:chgData name="Ning Wu" userId="04a4d569-0e5a-4432-a3a6-45e90719a910" providerId="ADAL" clId="{9D8976D4-B595-4727-A0A9-B94C3B279860}" dt="2021-07-09T17:25:34.049" v="2709" actId="20577"/>
          <ac:spMkLst>
            <pc:docMk/>
            <pc:sldMk cId="2760192213" sldId="4209"/>
            <ac:spMk id="3" creationId="{D49C6C3F-BDCB-4E6E-9900-7B19C93EC8A3}"/>
          </ac:spMkLst>
        </pc:spChg>
        <pc:spChg chg="del">
          <ac:chgData name="Ning Wu" userId="04a4d569-0e5a-4432-a3a6-45e90719a910" providerId="ADAL" clId="{9D8976D4-B595-4727-A0A9-B94C3B279860}" dt="2021-07-09T17:19:53.789" v="2256" actId="478"/>
          <ac:spMkLst>
            <pc:docMk/>
            <pc:sldMk cId="2760192213" sldId="4209"/>
            <ac:spMk id="6" creationId="{8E900710-7BC5-4002-B721-B107B30FC4BB}"/>
          </ac:spMkLst>
        </pc:spChg>
        <pc:spChg chg="mod">
          <ac:chgData name="Ning Wu" userId="04a4d569-0e5a-4432-a3a6-45e90719a910" providerId="ADAL" clId="{9D8976D4-B595-4727-A0A9-B94C3B279860}" dt="2021-07-12T18:48:29.334" v="7232"/>
          <ac:spMkLst>
            <pc:docMk/>
            <pc:sldMk cId="2760192213" sldId="4209"/>
            <ac:spMk id="8" creationId="{3C82B078-1EEC-4487-BD46-3577985ADC84}"/>
          </ac:spMkLst>
        </pc:spChg>
        <pc:spChg chg="mod">
          <ac:chgData name="Ning Wu" userId="04a4d569-0e5a-4432-a3a6-45e90719a910" providerId="ADAL" clId="{9D8976D4-B595-4727-A0A9-B94C3B279860}" dt="2021-07-12T18:48:29.334" v="7232"/>
          <ac:spMkLst>
            <pc:docMk/>
            <pc:sldMk cId="2760192213" sldId="4209"/>
            <ac:spMk id="10" creationId="{1AE4FDD5-956F-4DC3-8951-E846771F7F91}"/>
          </ac:spMkLst>
        </pc:spChg>
        <pc:spChg chg="mod">
          <ac:chgData name="Ning Wu" userId="04a4d569-0e5a-4432-a3a6-45e90719a910" providerId="ADAL" clId="{9D8976D4-B595-4727-A0A9-B94C3B279860}" dt="2021-07-12T18:48:43.313" v="7256" actId="20577"/>
          <ac:spMkLst>
            <pc:docMk/>
            <pc:sldMk cId="2760192213" sldId="4209"/>
            <ac:spMk id="11" creationId="{E9C65FC6-825E-4CA0-9A11-EA40780A5DC1}"/>
          </ac:spMkLst>
        </pc:spChg>
        <pc:spChg chg="mod">
          <ac:chgData name="Ning Wu" userId="04a4d569-0e5a-4432-a3a6-45e90719a910" providerId="ADAL" clId="{9D8976D4-B595-4727-A0A9-B94C3B279860}" dt="2021-07-12T18:49:08.469" v="7310" actId="20577"/>
          <ac:spMkLst>
            <pc:docMk/>
            <pc:sldMk cId="2760192213" sldId="4209"/>
            <ac:spMk id="12" creationId="{7A3F4782-351F-4BA3-B0CB-F4DB2D00C6CB}"/>
          </ac:spMkLst>
        </pc:spChg>
        <pc:spChg chg="mod">
          <ac:chgData name="Ning Wu" userId="04a4d569-0e5a-4432-a3a6-45e90719a910" providerId="ADAL" clId="{9D8976D4-B595-4727-A0A9-B94C3B279860}" dt="2021-07-12T18:48:57.906" v="7285" actId="20577"/>
          <ac:spMkLst>
            <pc:docMk/>
            <pc:sldMk cId="2760192213" sldId="4209"/>
            <ac:spMk id="13" creationId="{0B12672C-2D89-4294-A0CA-64CA43DC927C}"/>
          </ac:spMkLst>
        </pc:spChg>
        <pc:grpChg chg="add mod">
          <ac:chgData name="Ning Wu" userId="04a4d569-0e5a-4432-a3a6-45e90719a910" providerId="ADAL" clId="{9D8976D4-B595-4727-A0A9-B94C3B279860}" dt="2021-07-12T18:50:48.640" v="7323" actId="1076"/>
          <ac:grpSpMkLst>
            <pc:docMk/>
            <pc:sldMk cId="2760192213" sldId="4209"/>
            <ac:grpSpMk id="7" creationId="{6B3290F3-0ABE-4B82-8672-E72D8B5D6B17}"/>
          </ac:grpSpMkLst>
        </pc:grpChg>
        <pc:grpChg chg="mod">
          <ac:chgData name="Ning Wu" userId="04a4d569-0e5a-4432-a3a6-45e90719a910" providerId="ADAL" clId="{9D8976D4-B595-4727-A0A9-B94C3B279860}" dt="2021-07-12T18:48:29.334" v="7232"/>
          <ac:grpSpMkLst>
            <pc:docMk/>
            <pc:sldMk cId="2760192213" sldId="4209"/>
            <ac:grpSpMk id="9" creationId="{ABFF5272-264A-462A-8ED5-E7F77C7FC17F}"/>
          </ac:grpSpMkLst>
        </pc:grpChg>
      </pc:sldChg>
      <pc:sldChg chg="addSp delSp modSp mod">
        <pc:chgData name="Ning Wu" userId="04a4d569-0e5a-4432-a3a6-45e90719a910" providerId="ADAL" clId="{9D8976D4-B595-4727-A0A9-B94C3B279860}" dt="2021-07-23T13:59:21.067" v="8921" actId="20577"/>
        <pc:sldMkLst>
          <pc:docMk/>
          <pc:sldMk cId="2507331025" sldId="4210"/>
        </pc:sldMkLst>
        <pc:spChg chg="mod">
          <ac:chgData name="Ning Wu" userId="04a4d569-0e5a-4432-a3a6-45e90719a910" providerId="ADAL" clId="{9D8976D4-B595-4727-A0A9-B94C3B279860}" dt="2021-07-23T13:59:21.067" v="8921" actId="20577"/>
          <ac:spMkLst>
            <pc:docMk/>
            <pc:sldMk cId="2507331025" sldId="4210"/>
            <ac:spMk id="2" creationId="{68FE7833-8DB5-411B-991C-B796F2CB8111}"/>
          </ac:spMkLst>
        </pc:spChg>
        <pc:spChg chg="mod">
          <ac:chgData name="Ning Wu" userId="04a4d569-0e5a-4432-a3a6-45e90719a910" providerId="ADAL" clId="{9D8976D4-B595-4727-A0A9-B94C3B279860}" dt="2021-07-12T19:04:39.895" v="7617" actId="20577"/>
          <ac:spMkLst>
            <pc:docMk/>
            <pc:sldMk cId="2507331025" sldId="4210"/>
            <ac:spMk id="3" creationId="{3C75613D-219B-4AD4-A7C7-0FC425AFBF20}"/>
          </ac:spMkLst>
        </pc:spChg>
        <pc:spChg chg="mod">
          <ac:chgData name="Ning Wu" userId="04a4d569-0e5a-4432-a3a6-45e90719a910" providerId="ADAL" clId="{9D8976D4-B595-4727-A0A9-B94C3B279860}" dt="2021-07-12T18:29:51.202" v="6793"/>
          <ac:spMkLst>
            <pc:docMk/>
            <pc:sldMk cId="2507331025" sldId="4210"/>
            <ac:spMk id="8" creationId="{284A1B69-4A64-4A9E-9FB5-D16A73C45870}"/>
          </ac:spMkLst>
        </pc:spChg>
        <pc:spChg chg="mod">
          <ac:chgData name="Ning Wu" userId="04a4d569-0e5a-4432-a3a6-45e90719a910" providerId="ADAL" clId="{9D8976D4-B595-4727-A0A9-B94C3B279860}" dt="2021-07-12T18:29:51.202" v="6793"/>
          <ac:spMkLst>
            <pc:docMk/>
            <pc:sldMk cId="2507331025" sldId="4210"/>
            <ac:spMk id="10" creationId="{9203E5A2-7A30-434C-A19B-852763BC6A7D}"/>
          </ac:spMkLst>
        </pc:spChg>
        <pc:spChg chg="mod">
          <ac:chgData name="Ning Wu" userId="04a4d569-0e5a-4432-a3a6-45e90719a910" providerId="ADAL" clId="{9D8976D4-B595-4727-A0A9-B94C3B279860}" dt="2021-07-12T18:29:51.202" v="6793"/>
          <ac:spMkLst>
            <pc:docMk/>
            <pc:sldMk cId="2507331025" sldId="4210"/>
            <ac:spMk id="11" creationId="{2A4CFE01-6D6A-4DA7-B627-79DE7FE2476A}"/>
          </ac:spMkLst>
        </pc:spChg>
        <pc:spChg chg="add del mod">
          <ac:chgData name="Ning Wu" userId="04a4d569-0e5a-4432-a3a6-45e90719a910" providerId="ADAL" clId="{9D8976D4-B595-4727-A0A9-B94C3B279860}" dt="2021-07-12T18:46:29.494" v="7227" actId="478"/>
          <ac:spMkLst>
            <pc:docMk/>
            <pc:sldMk cId="2507331025" sldId="4210"/>
            <ac:spMk id="12" creationId="{4774EDAF-715F-4B37-B9C9-08D7E25F59C7}"/>
          </ac:spMkLst>
        </pc:spChg>
        <pc:spChg chg="mod">
          <ac:chgData name="Ning Wu" userId="04a4d569-0e5a-4432-a3a6-45e90719a910" providerId="ADAL" clId="{9D8976D4-B595-4727-A0A9-B94C3B279860}" dt="2021-07-12T18:42:00.999" v="7135"/>
          <ac:spMkLst>
            <pc:docMk/>
            <pc:sldMk cId="2507331025" sldId="4210"/>
            <ac:spMk id="14" creationId="{02B53EC6-4A4D-4B46-8C51-D0CD09DC4B38}"/>
          </ac:spMkLst>
        </pc:spChg>
        <pc:spChg chg="mod">
          <ac:chgData name="Ning Wu" userId="04a4d569-0e5a-4432-a3a6-45e90719a910" providerId="ADAL" clId="{9D8976D4-B595-4727-A0A9-B94C3B279860}" dt="2021-07-12T18:42:00.999" v="7135"/>
          <ac:spMkLst>
            <pc:docMk/>
            <pc:sldMk cId="2507331025" sldId="4210"/>
            <ac:spMk id="16" creationId="{F8CC682F-466A-4C8C-946D-DDB123452597}"/>
          </ac:spMkLst>
        </pc:spChg>
        <pc:spChg chg="mod">
          <ac:chgData name="Ning Wu" userId="04a4d569-0e5a-4432-a3a6-45e90719a910" providerId="ADAL" clId="{9D8976D4-B595-4727-A0A9-B94C3B279860}" dt="2021-07-12T18:42:00.999" v="7135"/>
          <ac:spMkLst>
            <pc:docMk/>
            <pc:sldMk cId="2507331025" sldId="4210"/>
            <ac:spMk id="17" creationId="{E242F817-CA3A-4C05-8D7E-7E06BE2FC2BC}"/>
          </ac:spMkLst>
        </pc:spChg>
        <pc:spChg chg="mod">
          <ac:chgData name="Ning Wu" userId="04a4d569-0e5a-4432-a3a6-45e90719a910" providerId="ADAL" clId="{9D8976D4-B595-4727-A0A9-B94C3B279860}" dt="2021-07-12T18:42:00.999" v="7135"/>
          <ac:spMkLst>
            <pc:docMk/>
            <pc:sldMk cId="2507331025" sldId="4210"/>
            <ac:spMk id="18" creationId="{72E4343E-AB68-46D1-899C-D29FF0F03450}"/>
          </ac:spMkLst>
        </pc:spChg>
        <pc:spChg chg="mod">
          <ac:chgData name="Ning Wu" userId="04a4d569-0e5a-4432-a3a6-45e90719a910" providerId="ADAL" clId="{9D8976D4-B595-4727-A0A9-B94C3B279860}" dt="2021-07-12T18:42:00.999" v="7135"/>
          <ac:spMkLst>
            <pc:docMk/>
            <pc:sldMk cId="2507331025" sldId="4210"/>
            <ac:spMk id="19" creationId="{6F8EEB2C-AE2C-4C47-A2F7-A8E1B5614094}"/>
          </ac:spMkLst>
        </pc:spChg>
        <pc:spChg chg="mod">
          <ac:chgData name="Ning Wu" userId="04a4d569-0e5a-4432-a3a6-45e90719a910" providerId="ADAL" clId="{9D8976D4-B595-4727-A0A9-B94C3B279860}" dt="2021-07-12T18:43:22.598" v="7142"/>
          <ac:spMkLst>
            <pc:docMk/>
            <pc:sldMk cId="2507331025" sldId="4210"/>
            <ac:spMk id="21" creationId="{364A8A38-784A-4337-B59D-6CC6C5E22938}"/>
          </ac:spMkLst>
        </pc:spChg>
        <pc:spChg chg="mod">
          <ac:chgData name="Ning Wu" userId="04a4d569-0e5a-4432-a3a6-45e90719a910" providerId="ADAL" clId="{9D8976D4-B595-4727-A0A9-B94C3B279860}" dt="2021-07-12T18:43:22.598" v="7142"/>
          <ac:spMkLst>
            <pc:docMk/>
            <pc:sldMk cId="2507331025" sldId="4210"/>
            <ac:spMk id="23" creationId="{CA7A38F3-DA88-4E02-ACA4-395445F2F48B}"/>
          </ac:spMkLst>
        </pc:spChg>
        <pc:spChg chg="mod">
          <ac:chgData name="Ning Wu" userId="04a4d569-0e5a-4432-a3a6-45e90719a910" providerId="ADAL" clId="{9D8976D4-B595-4727-A0A9-B94C3B279860}" dt="2021-07-12T18:43:22.598" v="7142"/>
          <ac:spMkLst>
            <pc:docMk/>
            <pc:sldMk cId="2507331025" sldId="4210"/>
            <ac:spMk id="24" creationId="{676398F0-2E3C-4248-BD53-76F2AC25FA8E}"/>
          </ac:spMkLst>
        </pc:spChg>
        <pc:spChg chg="mod">
          <ac:chgData name="Ning Wu" userId="04a4d569-0e5a-4432-a3a6-45e90719a910" providerId="ADAL" clId="{9D8976D4-B595-4727-A0A9-B94C3B279860}" dt="2021-07-12T18:43:22.598" v="7142"/>
          <ac:spMkLst>
            <pc:docMk/>
            <pc:sldMk cId="2507331025" sldId="4210"/>
            <ac:spMk id="25" creationId="{C54FA82F-28BE-456C-B451-7E9CB07C3C8D}"/>
          </ac:spMkLst>
        </pc:spChg>
        <pc:spChg chg="mod">
          <ac:chgData name="Ning Wu" userId="04a4d569-0e5a-4432-a3a6-45e90719a910" providerId="ADAL" clId="{9D8976D4-B595-4727-A0A9-B94C3B279860}" dt="2021-07-12T18:43:22.598" v="7142"/>
          <ac:spMkLst>
            <pc:docMk/>
            <pc:sldMk cId="2507331025" sldId="4210"/>
            <ac:spMk id="26" creationId="{4C8264CA-7F3D-4702-96AD-3EE96F6CC20F}"/>
          </ac:spMkLst>
        </pc:spChg>
        <pc:grpChg chg="add del mod">
          <ac:chgData name="Ning Wu" userId="04a4d569-0e5a-4432-a3a6-45e90719a910" providerId="ADAL" clId="{9D8976D4-B595-4727-A0A9-B94C3B279860}" dt="2021-07-12T18:41:44.084" v="7134" actId="478"/>
          <ac:grpSpMkLst>
            <pc:docMk/>
            <pc:sldMk cId="2507331025" sldId="4210"/>
            <ac:grpSpMk id="6" creationId="{BD10D8FD-E8CB-456D-8781-A1DF4C365E0A}"/>
          </ac:grpSpMkLst>
        </pc:grpChg>
        <pc:grpChg chg="mod">
          <ac:chgData name="Ning Wu" userId="04a4d569-0e5a-4432-a3a6-45e90719a910" providerId="ADAL" clId="{9D8976D4-B595-4727-A0A9-B94C3B279860}" dt="2021-07-12T18:29:51.202" v="6793"/>
          <ac:grpSpMkLst>
            <pc:docMk/>
            <pc:sldMk cId="2507331025" sldId="4210"/>
            <ac:grpSpMk id="9" creationId="{4A1B537D-7ED5-4788-AAA6-4D99817B114A}"/>
          </ac:grpSpMkLst>
        </pc:grpChg>
        <pc:grpChg chg="add del mod">
          <ac:chgData name="Ning Wu" userId="04a4d569-0e5a-4432-a3a6-45e90719a910" providerId="ADAL" clId="{9D8976D4-B595-4727-A0A9-B94C3B279860}" dt="2021-07-12T18:43:14.431" v="7141" actId="478"/>
          <ac:grpSpMkLst>
            <pc:docMk/>
            <pc:sldMk cId="2507331025" sldId="4210"/>
            <ac:grpSpMk id="13" creationId="{F71D0E60-385E-4238-9172-FE04D01586ED}"/>
          </ac:grpSpMkLst>
        </pc:grpChg>
        <pc:grpChg chg="mod">
          <ac:chgData name="Ning Wu" userId="04a4d569-0e5a-4432-a3a6-45e90719a910" providerId="ADAL" clId="{9D8976D4-B595-4727-A0A9-B94C3B279860}" dt="2021-07-12T18:42:00.999" v="7135"/>
          <ac:grpSpMkLst>
            <pc:docMk/>
            <pc:sldMk cId="2507331025" sldId="4210"/>
            <ac:grpSpMk id="15" creationId="{AB840611-79FB-4409-880F-AF688D56AF8F}"/>
          </ac:grpSpMkLst>
        </pc:grpChg>
        <pc:grpChg chg="add mod">
          <ac:chgData name="Ning Wu" userId="04a4d569-0e5a-4432-a3a6-45e90719a910" providerId="ADAL" clId="{9D8976D4-B595-4727-A0A9-B94C3B279860}" dt="2021-07-12T18:49:37.728" v="7312" actId="1076"/>
          <ac:grpSpMkLst>
            <pc:docMk/>
            <pc:sldMk cId="2507331025" sldId="4210"/>
            <ac:grpSpMk id="20" creationId="{4D6AE096-2904-4BA3-BCF2-AB3FAEE5BFBF}"/>
          </ac:grpSpMkLst>
        </pc:grpChg>
        <pc:grpChg chg="mod">
          <ac:chgData name="Ning Wu" userId="04a4d569-0e5a-4432-a3a6-45e90719a910" providerId="ADAL" clId="{9D8976D4-B595-4727-A0A9-B94C3B279860}" dt="2021-07-12T18:43:22.598" v="7142"/>
          <ac:grpSpMkLst>
            <pc:docMk/>
            <pc:sldMk cId="2507331025" sldId="4210"/>
            <ac:grpSpMk id="22" creationId="{B07C0CD4-CD2D-4DBE-B60E-FFAF49862303}"/>
          </ac:grpSpMkLst>
        </pc:grpChg>
        <pc:picChg chg="mod">
          <ac:chgData name="Ning Wu" userId="04a4d569-0e5a-4432-a3a6-45e90719a910" providerId="ADAL" clId="{9D8976D4-B595-4727-A0A9-B94C3B279860}" dt="2021-07-12T18:29:51.202" v="6793"/>
          <ac:picMkLst>
            <pc:docMk/>
            <pc:sldMk cId="2507331025" sldId="4210"/>
            <ac:picMk id="7" creationId="{020C29CF-1AF6-49F4-B79E-DD25841F20E8}"/>
          </ac:picMkLst>
        </pc:picChg>
      </pc:sldChg>
      <pc:sldChg chg="addSp modSp mod">
        <pc:chgData name="Ning Wu" userId="04a4d569-0e5a-4432-a3a6-45e90719a910" providerId="ADAL" clId="{9D8976D4-B595-4727-A0A9-B94C3B279860}" dt="2021-07-12T18:57:08.949" v="7572" actId="20577"/>
        <pc:sldMkLst>
          <pc:docMk/>
          <pc:sldMk cId="1797902588" sldId="4211"/>
        </pc:sldMkLst>
        <pc:spChg chg="mod">
          <ac:chgData name="Ning Wu" userId="04a4d569-0e5a-4432-a3a6-45e90719a910" providerId="ADAL" clId="{9D8976D4-B595-4727-A0A9-B94C3B279860}" dt="2021-07-09T18:51:00.951" v="5095" actId="20577"/>
          <ac:spMkLst>
            <pc:docMk/>
            <pc:sldMk cId="1797902588" sldId="4211"/>
            <ac:spMk id="2" creationId="{32381483-5298-4B20-8F89-512DB01FF2D9}"/>
          </ac:spMkLst>
        </pc:spChg>
        <pc:spChg chg="mod">
          <ac:chgData name="Ning Wu" userId="04a4d569-0e5a-4432-a3a6-45e90719a910" providerId="ADAL" clId="{9D8976D4-B595-4727-A0A9-B94C3B279860}" dt="2021-07-09T18:51:40.651" v="5175" actId="20577"/>
          <ac:spMkLst>
            <pc:docMk/>
            <pc:sldMk cId="1797902588" sldId="4211"/>
            <ac:spMk id="3" creationId="{31124BF6-59A0-405D-83BC-24091C711564}"/>
          </ac:spMkLst>
        </pc:spChg>
        <pc:spChg chg="mod">
          <ac:chgData name="Ning Wu" userId="04a4d569-0e5a-4432-a3a6-45e90719a910" providerId="ADAL" clId="{9D8976D4-B595-4727-A0A9-B94C3B279860}" dt="2021-07-12T18:55:57.645" v="7477"/>
          <ac:spMkLst>
            <pc:docMk/>
            <pc:sldMk cId="1797902588" sldId="4211"/>
            <ac:spMk id="7" creationId="{2E1FC306-B7AA-4B16-9804-B8AC53E625B0}"/>
          </ac:spMkLst>
        </pc:spChg>
        <pc:spChg chg="mod">
          <ac:chgData name="Ning Wu" userId="04a4d569-0e5a-4432-a3a6-45e90719a910" providerId="ADAL" clId="{9D8976D4-B595-4727-A0A9-B94C3B279860}" dt="2021-07-12T18:55:57.645" v="7477"/>
          <ac:spMkLst>
            <pc:docMk/>
            <pc:sldMk cId="1797902588" sldId="4211"/>
            <ac:spMk id="9" creationId="{23F8C36D-3031-412A-9789-6C72B9996CB9}"/>
          </ac:spMkLst>
        </pc:spChg>
        <pc:spChg chg="mod">
          <ac:chgData name="Ning Wu" userId="04a4d569-0e5a-4432-a3a6-45e90719a910" providerId="ADAL" clId="{9D8976D4-B595-4727-A0A9-B94C3B279860}" dt="2021-07-12T18:56:38.226" v="7504" actId="20577"/>
          <ac:spMkLst>
            <pc:docMk/>
            <pc:sldMk cId="1797902588" sldId="4211"/>
            <ac:spMk id="10" creationId="{C4495F0C-43D2-4823-AB87-4D00FCA1306E}"/>
          </ac:spMkLst>
        </pc:spChg>
        <pc:spChg chg="mod">
          <ac:chgData name="Ning Wu" userId="04a4d569-0e5a-4432-a3a6-45e90719a910" providerId="ADAL" clId="{9D8976D4-B595-4727-A0A9-B94C3B279860}" dt="2021-07-12T18:57:08.949" v="7572" actId="20577"/>
          <ac:spMkLst>
            <pc:docMk/>
            <pc:sldMk cId="1797902588" sldId="4211"/>
            <ac:spMk id="11" creationId="{7829669D-AEA0-4BDE-B6EF-5F04968B27CB}"/>
          </ac:spMkLst>
        </pc:spChg>
        <pc:spChg chg="mod">
          <ac:chgData name="Ning Wu" userId="04a4d569-0e5a-4432-a3a6-45e90719a910" providerId="ADAL" clId="{9D8976D4-B595-4727-A0A9-B94C3B279860}" dt="2021-07-12T18:56:48.225" v="7533" actId="20577"/>
          <ac:spMkLst>
            <pc:docMk/>
            <pc:sldMk cId="1797902588" sldId="4211"/>
            <ac:spMk id="12" creationId="{37128FD9-C28F-4C46-AC08-33E82A83293C}"/>
          </ac:spMkLst>
        </pc:spChg>
        <pc:grpChg chg="add mod">
          <ac:chgData name="Ning Wu" userId="04a4d569-0e5a-4432-a3a6-45e90719a910" providerId="ADAL" clId="{9D8976D4-B595-4727-A0A9-B94C3B279860}" dt="2021-07-12T18:55:57.645" v="7477"/>
          <ac:grpSpMkLst>
            <pc:docMk/>
            <pc:sldMk cId="1797902588" sldId="4211"/>
            <ac:grpSpMk id="6" creationId="{DFBDABFB-4D16-4B06-9ACD-3D06A4219DBA}"/>
          </ac:grpSpMkLst>
        </pc:grpChg>
        <pc:grpChg chg="mod">
          <ac:chgData name="Ning Wu" userId="04a4d569-0e5a-4432-a3a6-45e90719a910" providerId="ADAL" clId="{9D8976D4-B595-4727-A0A9-B94C3B279860}" dt="2021-07-12T18:55:57.645" v="7477"/>
          <ac:grpSpMkLst>
            <pc:docMk/>
            <pc:sldMk cId="1797902588" sldId="4211"/>
            <ac:grpSpMk id="8" creationId="{634029C2-7154-4C4A-A710-96B82D78828B}"/>
          </ac:grpSpMkLst>
        </pc:grpChg>
      </pc:sldChg>
      <pc:sldChg chg="addSp modSp mod">
        <pc:chgData name="Ning Wu" userId="04a4d569-0e5a-4432-a3a6-45e90719a910" providerId="ADAL" clId="{9D8976D4-B595-4727-A0A9-B94C3B279860}" dt="2021-07-09T17:42:48.611" v="3954" actId="20577"/>
        <pc:sldMkLst>
          <pc:docMk/>
          <pc:sldMk cId="1486921260" sldId="4212"/>
        </pc:sldMkLst>
        <pc:spChg chg="mod">
          <ac:chgData name="Ning Wu" userId="04a4d569-0e5a-4432-a3a6-45e90719a910" providerId="ADAL" clId="{9D8976D4-B595-4727-A0A9-B94C3B279860}" dt="2021-07-09T17:42:48.611" v="3954" actId="20577"/>
          <ac:spMkLst>
            <pc:docMk/>
            <pc:sldMk cId="1486921260" sldId="4212"/>
            <ac:spMk id="2" creationId="{C85039BF-648F-4A04-AA75-B216708E6860}"/>
          </ac:spMkLst>
        </pc:spChg>
        <pc:spChg chg="mod">
          <ac:chgData name="Ning Wu" userId="04a4d569-0e5a-4432-a3a6-45e90719a910" providerId="ADAL" clId="{9D8976D4-B595-4727-A0A9-B94C3B279860}" dt="2021-07-09T15:35:24.426" v="652" actId="20577"/>
          <ac:spMkLst>
            <pc:docMk/>
            <pc:sldMk cId="1486921260" sldId="4212"/>
            <ac:spMk id="3" creationId="{929D133B-64A4-49B1-90B3-0F72B3A17CB5}"/>
          </ac:spMkLst>
        </pc:spChg>
        <pc:picChg chg="add mod">
          <ac:chgData name="Ning Wu" userId="04a4d569-0e5a-4432-a3a6-45e90719a910" providerId="ADAL" clId="{9D8976D4-B595-4727-A0A9-B94C3B279860}" dt="2021-07-09T16:08:24.014" v="1883" actId="1076"/>
          <ac:picMkLst>
            <pc:docMk/>
            <pc:sldMk cId="1486921260" sldId="4212"/>
            <ac:picMk id="5" creationId="{04599C2F-8C21-4CB7-ABC3-26ADDF9DA317}"/>
          </ac:picMkLst>
        </pc:picChg>
      </pc:sldChg>
      <pc:sldChg chg="addSp delSp modSp mod">
        <pc:chgData name="Ning Wu" userId="04a4d569-0e5a-4432-a3a6-45e90719a910" providerId="ADAL" clId="{9D8976D4-B595-4727-A0A9-B94C3B279860}" dt="2021-07-09T17:43:52.512" v="3976" actId="20577"/>
        <pc:sldMkLst>
          <pc:docMk/>
          <pc:sldMk cId="1951654464" sldId="4213"/>
        </pc:sldMkLst>
        <pc:spChg chg="mod">
          <ac:chgData name="Ning Wu" userId="04a4d569-0e5a-4432-a3a6-45e90719a910" providerId="ADAL" clId="{9D8976D4-B595-4727-A0A9-B94C3B279860}" dt="2021-07-09T17:43:52.512" v="3976" actId="20577"/>
          <ac:spMkLst>
            <pc:docMk/>
            <pc:sldMk cId="1951654464" sldId="4213"/>
            <ac:spMk id="2" creationId="{210C8C4D-2712-4202-B60C-19291C878C28}"/>
          </ac:spMkLst>
        </pc:spChg>
        <pc:spChg chg="mod">
          <ac:chgData name="Ning Wu" userId="04a4d569-0e5a-4432-a3a6-45e90719a910" providerId="ADAL" clId="{9D8976D4-B595-4727-A0A9-B94C3B279860}" dt="2021-07-09T16:31:29.061" v="2163" actId="20577"/>
          <ac:spMkLst>
            <pc:docMk/>
            <pc:sldMk cId="1951654464" sldId="4213"/>
            <ac:spMk id="3" creationId="{06AEDE1E-8589-4BE6-B351-AD204D910F60}"/>
          </ac:spMkLst>
        </pc:spChg>
        <pc:spChg chg="add del mod">
          <ac:chgData name="Ning Wu" userId="04a4d569-0e5a-4432-a3a6-45e90719a910" providerId="ADAL" clId="{9D8976D4-B595-4727-A0A9-B94C3B279860}" dt="2021-07-09T16:30:55.916" v="2138" actId="478"/>
          <ac:spMkLst>
            <pc:docMk/>
            <pc:sldMk cId="1951654464" sldId="4213"/>
            <ac:spMk id="8" creationId="{AB355FB5-1ABB-4860-93F7-2315E8C92411}"/>
          </ac:spMkLst>
        </pc:spChg>
        <pc:spChg chg="add mod">
          <ac:chgData name="Ning Wu" userId="04a4d569-0e5a-4432-a3a6-45e90719a910" providerId="ADAL" clId="{9D8976D4-B595-4727-A0A9-B94C3B279860}" dt="2021-07-09T16:32:28.507" v="2195" actId="2711"/>
          <ac:spMkLst>
            <pc:docMk/>
            <pc:sldMk cId="1951654464" sldId="4213"/>
            <ac:spMk id="9" creationId="{C0A78D4A-AD25-48D6-BB7F-7D7E7D0E33AD}"/>
          </ac:spMkLst>
        </pc:spChg>
        <pc:picChg chg="add mod">
          <ac:chgData name="Ning Wu" userId="04a4d569-0e5a-4432-a3a6-45e90719a910" providerId="ADAL" clId="{9D8976D4-B595-4727-A0A9-B94C3B279860}" dt="2021-07-09T16:31:34.206" v="2164" actId="1076"/>
          <ac:picMkLst>
            <pc:docMk/>
            <pc:sldMk cId="1951654464" sldId="4213"/>
            <ac:picMk id="7" creationId="{F28BE3F4-F79A-4224-9270-4E6900311D67}"/>
          </ac:picMkLst>
        </pc:picChg>
      </pc:sldChg>
      <pc:sldChg chg="addSp modSp mod">
        <pc:chgData name="Ning Wu" userId="04a4d569-0e5a-4432-a3a6-45e90719a910" providerId="ADAL" clId="{9D8976D4-B595-4727-A0A9-B94C3B279860}" dt="2021-07-23T14:49:49.279" v="9660" actId="20577"/>
        <pc:sldMkLst>
          <pc:docMk/>
          <pc:sldMk cId="3505444622" sldId="4214"/>
        </pc:sldMkLst>
        <pc:spChg chg="mod">
          <ac:chgData name="Ning Wu" userId="04a4d569-0e5a-4432-a3a6-45e90719a910" providerId="ADAL" clId="{9D8976D4-B595-4727-A0A9-B94C3B279860}" dt="2021-07-23T14:49:49.279" v="9660" actId="20577"/>
          <ac:spMkLst>
            <pc:docMk/>
            <pc:sldMk cId="3505444622" sldId="4214"/>
            <ac:spMk id="3" creationId="{C3F96FE9-4FA9-401A-8051-232F8AC6AA8C}"/>
          </ac:spMkLst>
        </pc:spChg>
        <pc:spChg chg="mod">
          <ac:chgData name="Ning Wu" userId="04a4d569-0e5a-4432-a3a6-45e90719a910" providerId="ADAL" clId="{9D8976D4-B595-4727-A0A9-B94C3B279860}" dt="2021-07-12T18:50:58.712" v="7324"/>
          <ac:spMkLst>
            <pc:docMk/>
            <pc:sldMk cId="3505444622" sldId="4214"/>
            <ac:spMk id="7" creationId="{3C1FC75F-766A-4C5B-B454-BC72D2E33967}"/>
          </ac:spMkLst>
        </pc:spChg>
        <pc:spChg chg="mod">
          <ac:chgData name="Ning Wu" userId="04a4d569-0e5a-4432-a3a6-45e90719a910" providerId="ADAL" clId="{9D8976D4-B595-4727-A0A9-B94C3B279860}" dt="2021-07-12T18:52:36.896" v="7444" actId="1035"/>
          <ac:spMkLst>
            <pc:docMk/>
            <pc:sldMk cId="3505444622" sldId="4214"/>
            <ac:spMk id="9" creationId="{B5D6FA97-8561-4A96-89EA-0469A2A35D33}"/>
          </ac:spMkLst>
        </pc:spChg>
        <pc:spChg chg="mod">
          <ac:chgData name="Ning Wu" userId="04a4d569-0e5a-4432-a3a6-45e90719a910" providerId="ADAL" clId="{9D8976D4-B595-4727-A0A9-B94C3B279860}" dt="2021-07-12T18:51:40.247" v="7365" actId="6549"/>
          <ac:spMkLst>
            <pc:docMk/>
            <pc:sldMk cId="3505444622" sldId="4214"/>
            <ac:spMk id="10" creationId="{97B9615E-51FF-40F1-B3E1-AC91ADA069BD}"/>
          </ac:spMkLst>
        </pc:spChg>
        <pc:spChg chg="mod">
          <ac:chgData name="Ning Wu" userId="04a4d569-0e5a-4432-a3a6-45e90719a910" providerId="ADAL" clId="{9D8976D4-B595-4727-A0A9-B94C3B279860}" dt="2021-07-12T18:52:41.636" v="7449" actId="1035"/>
          <ac:spMkLst>
            <pc:docMk/>
            <pc:sldMk cId="3505444622" sldId="4214"/>
            <ac:spMk id="11" creationId="{D30E02BD-D0C1-4033-BF15-FBE088B6D568}"/>
          </ac:spMkLst>
        </pc:spChg>
        <pc:spChg chg="mod">
          <ac:chgData name="Ning Wu" userId="04a4d569-0e5a-4432-a3a6-45e90719a910" providerId="ADAL" clId="{9D8976D4-B595-4727-A0A9-B94C3B279860}" dt="2021-07-12T18:52:33.113" v="7438" actId="1076"/>
          <ac:spMkLst>
            <pc:docMk/>
            <pc:sldMk cId="3505444622" sldId="4214"/>
            <ac:spMk id="12" creationId="{805136A4-6FF1-4731-AE27-813A9B3A2E36}"/>
          </ac:spMkLst>
        </pc:spChg>
        <pc:grpChg chg="add mod">
          <ac:chgData name="Ning Wu" userId="04a4d569-0e5a-4432-a3a6-45e90719a910" providerId="ADAL" clId="{9D8976D4-B595-4727-A0A9-B94C3B279860}" dt="2021-07-12T18:52:50.369" v="7450" actId="1076"/>
          <ac:grpSpMkLst>
            <pc:docMk/>
            <pc:sldMk cId="3505444622" sldId="4214"/>
            <ac:grpSpMk id="6" creationId="{BED4F446-D3CF-456A-806A-C24A59B0DAC4}"/>
          </ac:grpSpMkLst>
        </pc:grpChg>
        <pc:grpChg chg="mod">
          <ac:chgData name="Ning Wu" userId="04a4d569-0e5a-4432-a3a6-45e90719a910" providerId="ADAL" clId="{9D8976D4-B595-4727-A0A9-B94C3B279860}" dt="2021-07-12T18:50:58.712" v="7324"/>
          <ac:grpSpMkLst>
            <pc:docMk/>
            <pc:sldMk cId="3505444622" sldId="4214"/>
            <ac:grpSpMk id="8" creationId="{37C0410E-0DCE-4329-949E-7A22262F44BF}"/>
          </ac:grpSpMkLst>
        </pc:grpChg>
      </pc:sldChg>
      <pc:sldChg chg="addSp delSp modSp mod">
        <pc:chgData name="Ning Wu" userId="04a4d569-0e5a-4432-a3a6-45e90719a910" providerId="ADAL" clId="{9D8976D4-B595-4727-A0A9-B94C3B279860}" dt="2021-07-23T14:14:18.196" v="9436" actId="20577"/>
        <pc:sldMkLst>
          <pc:docMk/>
          <pc:sldMk cId="1163842872" sldId="4215"/>
        </pc:sldMkLst>
        <pc:spChg chg="mod">
          <ac:chgData name="Ning Wu" userId="04a4d569-0e5a-4432-a3a6-45e90719a910" providerId="ADAL" clId="{9D8976D4-B595-4727-A0A9-B94C3B279860}" dt="2021-07-23T14:14:18.196" v="9436" actId="20577"/>
          <ac:spMkLst>
            <pc:docMk/>
            <pc:sldMk cId="1163842872" sldId="4215"/>
            <ac:spMk id="2" creationId="{EDD28B46-DCAE-46D6-A611-3B13ED01E937}"/>
          </ac:spMkLst>
        </pc:spChg>
        <pc:spChg chg="mod">
          <ac:chgData name="Ning Wu" userId="04a4d569-0e5a-4432-a3a6-45e90719a910" providerId="ADAL" clId="{9D8976D4-B595-4727-A0A9-B94C3B279860}" dt="2021-07-09T18:55:03.459" v="5228" actId="20577"/>
          <ac:spMkLst>
            <pc:docMk/>
            <pc:sldMk cId="1163842872" sldId="4215"/>
            <ac:spMk id="3" creationId="{A57B972B-DB8F-47F0-B424-848A614E2E78}"/>
          </ac:spMkLst>
        </pc:spChg>
        <pc:spChg chg="add del mod">
          <ac:chgData name="Ning Wu" userId="04a4d569-0e5a-4432-a3a6-45e90719a910" providerId="ADAL" clId="{9D8976D4-B595-4727-A0A9-B94C3B279860}" dt="2021-07-09T18:13:59.022" v="3991" actId="478"/>
          <ac:spMkLst>
            <pc:docMk/>
            <pc:sldMk cId="1163842872" sldId="4215"/>
            <ac:spMk id="8" creationId="{DA80C017-A20B-4C29-BD32-00B42FD50B48}"/>
          </ac:spMkLst>
        </pc:spChg>
        <pc:spChg chg="add del mod">
          <ac:chgData name="Ning Wu" userId="04a4d569-0e5a-4432-a3a6-45e90719a910" providerId="ADAL" clId="{9D8976D4-B595-4727-A0A9-B94C3B279860}" dt="2021-07-09T18:15:15.463" v="3997" actId="478"/>
          <ac:spMkLst>
            <pc:docMk/>
            <pc:sldMk cId="1163842872" sldId="4215"/>
            <ac:spMk id="11" creationId="{B3C28673-ABBB-4CAF-AC96-3737ACC09670}"/>
          </ac:spMkLst>
        </pc:spChg>
        <pc:picChg chg="add del mod">
          <ac:chgData name="Ning Wu" userId="04a4d569-0e5a-4432-a3a6-45e90719a910" providerId="ADAL" clId="{9D8976D4-B595-4727-A0A9-B94C3B279860}" dt="2021-07-09T18:15:19.998" v="3998" actId="478"/>
          <ac:picMkLst>
            <pc:docMk/>
            <pc:sldMk cId="1163842872" sldId="4215"/>
            <ac:picMk id="7" creationId="{6323C084-4E27-4356-8D22-2AE6653DEE7E}"/>
          </ac:picMkLst>
        </pc:picChg>
        <pc:picChg chg="add mod ord">
          <ac:chgData name="Ning Wu" userId="04a4d569-0e5a-4432-a3a6-45e90719a910" providerId="ADAL" clId="{9D8976D4-B595-4727-A0A9-B94C3B279860}" dt="2021-07-09T18:45:39.579" v="4866" actId="1076"/>
          <ac:picMkLst>
            <pc:docMk/>
            <pc:sldMk cId="1163842872" sldId="4215"/>
            <ac:picMk id="10" creationId="{F3E43EAD-7364-4CA8-9720-EA5838FAD86E}"/>
          </ac:picMkLst>
        </pc:picChg>
        <pc:picChg chg="add mod">
          <ac:chgData name="Ning Wu" userId="04a4d569-0e5a-4432-a3a6-45e90719a910" providerId="ADAL" clId="{9D8976D4-B595-4727-A0A9-B94C3B279860}" dt="2021-07-09T18:45:33.539" v="4864" actId="14100"/>
          <ac:picMkLst>
            <pc:docMk/>
            <pc:sldMk cId="1163842872" sldId="4215"/>
            <ac:picMk id="13" creationId="{A3C4F5D3-D04E-495F-B7AE-7E1604392A0A}"/>
          </ac:picMkLst>
        </pc:picChg>
      </pc:sldChg>
      <pc:sldChg chg="addSp delSp modSp mod">
        <pc:chgData name="Ning Wu" userId="04a4d569-0e5a-4432-a3a6-45e90719a910" providerId="ADAL" clId="{9D8976D4-B595-4727-A0A9-B94C3B279860}" dt="2021-07-23T14:01:47.630" v="9042" actId="20577"/>
        <pc:sldMkLst>
          <pc:docMk/>
          <pc:sldMk cId="4081007778" sldId="4216"/>
        </pc:sldMkLst>
        <pc:spChg chg="mod">
          <ac:chgData name="Ning Wu" userId="04a4d569-0e5a-4432-a3a6-45e90719a910" providerId="ADAL" clId="{9D8976D4-B595-4727-A0A9-B94C3B279860}" dt="2021-07-23T13:59:31.196" v="8925" actId="20577"/>
          <ac:spMkLst>
            <pc:docMk/>
            <pc:sldMk cId="4081007778" sldId="4216"/>
            <ac:spMk id="2" creationId="{58B72232-F3EB-41A2-9D8A-326A06A71CA5}"/>
          </ac:spMkLst>
        </pc:spChg>
        <pc:spChg chg="mod">
          <ac:chgData name="Ning Wu" userId="04a4d569-0e5a-4432-a3a6-45e90719a910" providerId="ADAL" clId="{9D8976D4-B595-4727-A0A9-B94C3B279860}" dt="2021-07-23T14:01:47.630" v="9042" actId="20577"/>
          <ac:spMkLst>
            <pc:docMk/>
            <pc:sldMk cId="4081007778" sldId="4216"/>
            <ac:spMk id="3" creationId="{B1FF8686-DD54-4EFB-9A60-D1533A0EEFC0}"/>
          </ac:spMkLst>
        </pc:spChg>
        <pc:spChg chg="mod">
          <ac:chgData name="Ning Wu" userId="04a4d569-0e5a-4432-a3a6-45e90719a910" providerId="ADAL" clId="{9D8976D4-B595-4727-A0A9-B94C3B279860}" dt="2021-07-12T18:42:16.680" v="7136"/>
          <ac:spMkLst>
            <pc:docMk/>
            <pc:sldMk cId="4081007778" sldId="4216"/>
            <ac:spMk id="7" creationId="{CF73CBD0-1798-4441-B24E-BE1EA5369A40}"/>
          </ac:spMkLst>
        </pc:spChg>
        <pc:spChg chg="mod">
          <ac:chgData name="Ning Wu" userId="04a4d569-0e5a-4432-a3a6-45e90719a910" providerId="ADAL" clId="{9D8976D4-B595-4727-A0A9-B94C3B279860}" dt="2021-07-12T18:42:16.680" v="7136"/>
          <ac:spMkLst>
            <pc:docMk/>
            <pc:sldMk cId="4081007778" sldId="4216"/>
            <ac:spMk id="9" creationId="{B1449CA5-947D-4523-93FB-37DC39351233}"/>
          </ac:spMkLst>
        </pc:spChg>
        <pc:spChg chg="mod">
          <ac:chgData name="Ning Wu" userId="04a4d569-0e5a-4432-a3a6-45e90719a910" providerId="ADAL" clId="{9D8976D4-B595-4727-A0A9-B94C3B279860}" dt="2021-07-12T18:42:16.680" v="7136"/>
          <ac:spMkLst>
            <pc:docMk/>
            <pc:sldMk cId="4081007778" sldId="4216"/>
            <ac:spMk id="10" creationId="{9249F654-FD22-4CBD-A534-5E68485E0615}"/>
          </ac:spMkLst>
        </pc:spChg>
        <pc:spChg chg="mod">
          <ac:chgData name="Ning Wu" userId="04a4d569-0e5a-4432-a3a6-45e90719a910" providerId="ADAL" clId="{9D8976D4-B595-4727-A0A9-B94C3B279860}" dt="2021-07-12T18:42:16.680" v="7136"/>
          <ac:spMkLst>
            <pc:docMk/>
            <pc:sldMk cId="4081007778" sldId="4216"/>
            <ac:spMk id="11" creationId="{32BA180E-93E2-4215-A7DF-074935C5FCC3}"/>
          </ac:spMkLst>
        </pc:spChg>
        <pc:spChg chg="mod">
          <ac:chgData name="Ning Wu" userId="04a4d569-0e5a-4432-a3a6-45e90719a910" providerId="ADAL" clId="{9D8976D4-B595-4727-A0A9-B94C3B279860}" dt="2021-07-12T18:42:16.680" v="7136"/>
          <ac:spMkLst>
            <pc:docMk/>
            <pc:sldMk cId="4081007778" sldId="4216"/>
            <ac:spMk id="12" creationId="{B593DAAF-08D3-49C1-9FDD-A65C069993C7}"/>
          </ac:spMkLst>
        </pc:spChg>
        <pc:spChg chg="mod">
          <ac:chgData name="Ning Wu" userId="04a4d569-0e5a-4432-a3a6-45e90719a910" providerId="ADAL" clId="{9D8976D4-B595-4727-A0A9-B94C3B279860}" dt="2021-07-12T18:43:27.196" v="7144"/>
          <ac:spMkLst>
            <pc:docMk/>
            <pc:sldMk cId="4081007778" sldId="4216"/>
            <ac:spMk id="14" creationId="{6C8917CA-24AB-492C-B2A2-3DA0B6837D8A}"/>
          </ac:spMkLst>
        </pc:spChg>
        <pc:spChg chg="mod">
          <ac:chgData name="Ning Wu" userId="04a4d569-0e5a-4432-a3a6-45e90719a910" providerId="ADAL" clId="{9D8976D4-B595-4727-A0A9-B94C3B279860}" dt="2021-07-12T18:43:27.196" v="7144"/>
          <ac:spMkLst>
            <pc:docMk/>
            <pc:sldMk cId="4081007778" sldId="4216"/>
            <ac:spMk id="16" creationId="{115FFC03-409A-47F5-B672-7B9820A76EBC}"/>
          </ac:spMkLst>
        </pc:spChg>
        <pc:spChg chg="mod">
          <ac:chgData name="Ning Wu" userId="04a4d569-0e5a-4432-a3a6-45e90719a910" providerId="ADAL" clId="{9D8976D4-B595-4727-A0A9-B94C3B279860}" dt="2021-07-12T18:43:51.554" v="7180" actId="1076"/>
          <ac:spMkLst>
            <pc:docMk/>
            <pc:sldMk cId="4081007778" sldId="4216"/>
            <ac:spMk id="17" creationId="{22739B93-912D-4301-94F8-546C181208C4}"/>
          </ac:spMkLst>
        </pc:spChg>
        <pc:spChg chg="mod">
          <ac:chgData name="Ning Wu" userId="04a4d569-0e5a-4432-a3a6-45e90719a910" providerId="ADAL" clId="{9D8976D4-B595-4727-A0A9-B94C3B279860}" dt="2021-07-12T18:44:10.340" v="7226" actId="20577"/>
          <ac:spMkLst>
            <pc:docMk/>
            <pc:sldMk cId="4081007778" sldId="4216"/>
            <ac:spMk id="18" creationId="{43F3546C-86D2-4D2C-9841-7A5EF10836EF}"/>
          </ac:spMkLst>
        </pc:spChg>
        <pc:spChg chg="mod">
          <ac:chgData name="Ning Wu" userId="04a4d569-0e5a-4432-a3a6-45e90719a910" providerId="ADAL" clId="{9D8976D4-B595-4727-A0A9-B94C3B279860}" dt="2021-07-12T18:44:02.177" v="7204" actId="20577"/>
          <ac:spMkLst>
            <pc:docMk/>
            <pc:sldMk cId="4081007778" sldId="4216"/>
            <ac:spMk id="19" creationId="{5A72F8B5-7FEC-4592-95FB-421365033ED9}"/>
          </ac:spMkLst>
        </pc:spChg>
        <pc:grpChg chg="add del mod">
          <ac:chgData name="Ning Wu" userId="04a4d569-0e5a-4432-a3a6-45e90719a910" providerId="ADAL" clId="{9D8976D4-B595-4727-A0A9-B94C3B279860}" dt="2021-07-12T18:43:26.130" v="7143" actId="478"/>
          <ac:grpSpMkLst>
            <pc:docMk/>
            <pc:sldMk cId="4081007778" sldId="4216"/>
            <ac:grpSpMk id="6" creationId="{42D775F2-74D2-4028-8E0A-21765953AACE}"/>
          </ac:grpSpMkLst>
        </pc:grpChg>
        <pc:grpChg chg="mod">
          <ac:chgData name="Ning Wu" userId="04a4d569-0e5a-4432-a3a6-45e90719a910" providerId="ADAL" clId="{9D8976D4-B595-4727-A0A9-B94C3B279860}" dt="2021-07-12T18:42:16.680" v="7136"/>
          <ac:grpSpMkLst>
            <pc:docMk/>
            <pc:sldMk cId="4081007778" sldId="4216"/>
            <ac:grpSpMk id="8" creationId="{39A309F5-DA1D-405E-B730-44A9A44E2981}"/>
          </ac:grpSpMkLst>
        </pc:grpChg>
        <pc:grpChg chg="add mod">
          <ac:chgData name="Ning Wu" userId="04a4d569-0e5a-4432-a3a6-45e90719a910" providerId="ADAL" clId="{9D8976D4-B595-4727-A0A9-B94C3B279860}" dt="2021-07-12T18:49:29.425" v="7311" actId="1076"/>
          <ac:grpSpMkLst>
            <pc:docMk/>
            <pc:sldMk cId="4081007778" sldId="4216"/>
            <ac:grpSpMk id="13" creationId="{6A3AF680-81D9-4428-8902-8CF475A3C0BA}"/>
          </ac:grpSpMkLst>
        </pc:grpChg>
        <pc:grpChg chg="mod">
          <ac:chgData name="Ning Wu" userId="04a4d569-0e5a-4432-a3a6-45e90719a910" providerId="ADAL" clId="{9D8976D4-B595-4727-A0A9-B94C3B279860}" dt="2021-07-12T18:43:27.196" v="7144"/>
          <ac:grpSpMkLst>
            <pc:docMk/>
            <pc:sldMk cId="4081007778" sldId="4216"/>
            <ac:grpSpMk id="15" creationId="{AFB689D9-C7D8-4B95-BCAE-51D63D8FDF42}"/>
          </ac:grpSpMkLst>
        </pc:grpChg>
      </pc:sldChg>
      <pc:sldChg chg="addSp modSp mod">
        <pc:chgData name="Ning Wu" userId="04a4d569-0e5a-4432-a3a6-45e90719a910" providerId="ADAL" clId="{9D8976D4-B595-4727-A0A9-B94C3B279860}" dt="2021-07-23T15:06:38.070" v="9754" actId="20577"/>
        <pc:sldMkLst>
          <pc:docMk/>
          <pc:sldMk cId="202085132" sldId="4217"/>
        </pc:sldMkLst>
        <pc:spChg chg="mod">
          <ac:chgData name="Ning Wu" userId="04a4d569-0e5a-4432-a3a6-45e90719a910" providerId="ADAL" clId="{9D8976D4-B595-4727-A0A9-B94C3B279860}" dt="2021-07-23T14:25:25.342" v="9601" actId="20577"/>
          <ac:spMkLst>
            <pc:docMk/>
            <pc:sldMk cId="202085132" sldId="4217"/>
            <ac:spMk id="2" creationId="{DEE4E9B4-D867-4F38-87CD-C018F3F7B81E}"/>
          </ac:spMkLst>
        </pc:spChg>
        <pc:spChg chg="mod">
          <ac:chgData name="Ning Wu" userId="04a4d569-0e5a-4432-a3a6-45e90719a910" providerId="ADAL" clId="{9D8976D4-B595-4727-A0A9-B94C3B279860}" dt="2021-07-23T15:06:38.070" v="9754" actId="20577"/>
          <ac:spMkLst>
            <pc:docMk/>
            <pc:sldMk cId="202085132" sldId="4217"/>
            <ac:spMk id="3" creationId="{07DC2D63-6E5F-4909-B409-019676F750D7}"/>
          </ac:spMkLst>
        </pc:spChg>
        <pc:spChg chg="mod">
          <ac:chgData name="Ning Wu" userId="04a4d569-0e5a-4432-a3a6-45e90719a910" providerId="ADAL" clId="{9D8976D4-B595-4727-A0A9-B94C3B279860}" dt="2021-07-12T18:53:27.229" v="7451"/>
          <ac:spMkLst>
            <pc:docMk/>
            <pc:sldMk cId="202085132" sldId="4217"/>
            <ac:spMk id="7" creationId="{6A4DDDAE-E9AD-4C41-B613-2A52379660C6}"/>
          </ac:spMkLst>
        </pc:spChg>
        <pc:spChg chg="mod">
          <ac:chgData name="Ning Wu" userId="04a4d569-0e5a-4432-a3a6-45e90719a910" providerId="ADAL" clId="{9D8976D4-B595-4727-A0A9-B94C3B279860}" dt="2021-07-12T18:53:27.229" v="7451"/>
          <ac:spMkLst>
            <pc:docMk/>
            <pc:sldMk cId="202085132" sldId="4217"/>
            <ac:spMk id="9" creationId="{37055640-129E-482D-80FE-5A2A451EA760}"/>
          </ac:spMkLst>
        </pc:spChg>
        <pc:spChg chg="mod">
          <ac:chgData name="Ning Wu" userId="04a4d569-0e5a-4432-a3a6-45e90719a910" providerId="ADAL" clId="{9D8976D4-B595-4727-A0A9-B94C3B279860}" dt="2021-07-12T18:53:27.229" v="7451"/>
          <ac:spMkLst>
            <pc:docMk/>
            <pc:sldMk cId="202085132" sldId="4217"/>
            <ac:spMk id="10" creationId="{8B6956FC-649B-4EBF-AA42-EFD870087777}"/>
          </ac:spMkLst>
        </pc:spChg>
        <pc:spChg chg="mod">
          <ac:chgData name="Ning Wu" userId="04a4d569-0e5a-4432-a3a6-45e90719a910" providerId="ADAL" clId="{9D8976D4-B595-4727-A0A9-B94C3B279860}" dt="2021-07-12T18:53:27.229" v="7451"/>
          <ac:spMkLst>
            <pc:docMk/>
            <pc:sldMk cId="202085132" sldId="4217"/>
            <ac:spMk id="11" creationId="{824A6C6A-1BDD-483C-AAD5-35164AC2BAF0}"/>
          </ac:spMkLst>
        </pc:spChg>
        <pc:spChg chg="mod">
          <ac:chgData name="Ning Wu" userId="04a4d569-0e5a-4432-a3a6-45e90719a910" providerId="ADAL" clId="{9D8976D4-B595-4727-A0A9-B94C3B279860}" dt="2021-07-12T18:53:27.229" v="7451"/>
          <ac:spMkLst>
            <pc:docMk/>
            <pc:sldMk cId="202085132" sldId="4217"/>
            <ac:spMk id="12" creationId="{1C731B47-E0F6-416C-967F-ED2E181A631F}"/>
          </ac:spMkLst>
        </pc:spChg>
        <pc:grpChg chg="add mod">
          <ac:chgData name="Ning Wu" userId="04a4d569-0e5a-4432-a3a6-45e90719a910" providerId="ADAL" clId="{9D8976D4-B595-4727-A0A9-B94C3B279860}" dt="2021-07-22T16:03:28.860" v="8913" actId="1076"/>
          <ac:grpSpMkLst>
            <pc:docMk/>
            <pc:sldMk cId="202085132" sldId="4217"/>
            <ac:grpSpMk id="6" creationId="{9F2C181E-ED6C-4E5C-BD28-7347D4661F25}"/>
          </ac:grpSpMkLst>
        </pc:grpChg>
        <pc:grpChg chg="mod">
          <ac:chgData name="Ning Wu" userId="04a4d569-0e5a-4432-a3a6-45e90719a910" providerId="ADAL" clId="{9D8976D4-B595-4727-A0A9-B94C3B279860}" dt="2021-07-12T18:53:27.229" v="7451"/>
          <ac:grpSpMkLst>
            <pc:docMk/>
            <pc:sldMk cId="202085132" sldId="4217"/>
            <ac:grpSpMk id="8" creationId="{F9EB5E3C-5188-435D-94E9-1246E24042CD}"/>
          </ac:grpSpMkLst>
        </pc:grpChg>
      </pc:sldChg>
      <pc:sldChg chg="delSp mod ord">
        <pc:chgData name="Ning Wu" userId="04a4d569-0e5a-4432-a3a6-45e90719a910" providerId="ADAL" clId="{9D8976D4-B595-4727-A0A9-B94C3B279860}" dt="2021-07-22T14:07:22.933" v="8710"/>
        <pc:sldMkLst>
          <pc:docMk/>
          <pc:sldMk cId="3916375072" sldId="4218"/>
        </pc:sldMkLst>
        <pc:spChg chg="del">
          <ac:chgData name="Ning Wu" userId="04a4d569-0e5a-4432-a3a6-45e90719a910" providerId="ADAL" clId="{9D8976D4-B595-4727-A0A9-B94C3B279860}" dt="2021-07-09T14:51:48.188" v="265" actId="478"/>
          <ac:spMkLst>
            <pc:docMk/>
            <pc:sldMk cId="3916375072" sldId="4218"/>
            <ac:spMk id="5" creationId="{0A56C963-C242-4E3C-8E54-5B3263CE1559}"/>
          </ac:spMkLst>
        </pc:spChg>
      </pc:sldChg>
      <pc:sldChg chg="addSp modSp mod ord">
        <pc:chgData name="Ning Wu" userId="04a4d569-0e5a-4432-a3a6-45e90719a910" providerId="ADAL" clId="{9D8976D4-B595-4727-A0A9-B94C3B279860}" dt="2021-07-23T14:25:09.222" v="9599" actId="6549"/>
        <pc:sldMkLst>
          <pc:docMk/>
          <pc:sldMk cId="177084682" sldId="4219"/>
        </pc:sldMkLst>
        <pc:spChg chg="mod">
          <ac:chgData name="Ning Wu" userId="04a4d569-0e5a-4432-a3a6-45e90719a910" providerId="ADAL" clId="{9D8976D4-B595-4727-A0A9-B94C3B279860}" dt="2021-07-23T14:06:59.710" v="9391" actId="20577"/>
          <ac:spMkLst>
            <pc:docMk/>
            <pc:sldMk cId="177084682" sldId="4219"/>
            <ac:spMk id="2" creationId="{BAE621B9-5A81-41A0-A8B2-E50A46D0D3F0}"/>
          </ac:spMkLst>
        </pc:spChg>
        <pc:spChg chg="mod">
          <ac:chgData name="Ning Wu" userId="04a4d569-0e5a-4432-a3a6-45e90719a910" providerId="ADAL" clId="{9D8976D4-B595-4727-A0A9-B94C3B279860}" dt="2021-07-23T14:25:09.222" v="9599" actId="6549"/>
          <ac:spMkLst>
            <pc:docMk/>
            <pc:sldMk cId="177084682" sldId="4219"/>
            <ac:spMk id="3" creationId="{7E3662DF-AD79-4316-A616-23C87F053923}"/>
          </ac:spMkLst>
        </pc:spChg>
        <pc:spChg chg="mod">
          <ac:chgData name="Ning Wu" userId="04a4d569-0e5a-4432-a3a6-45e90719a910" providerId="ADAL" clId="{9D8976D4-B595-4727-A0A9-B94C3B279860}" dt="2021-07-12T18:55:16.845" v="7475"/>
          <ac:spMkLst>
            <pc:docMk/>
            <pc:sldMk cId="177084682" sldId="4219"/>
            <ac:spMk id="7" creationId="{1CE440C0-A77E-4B61-8871-53712CC9B12D}"/>
          </ac:spMkLst>
        </pc:spChg>
        <pc:spChg chg="mod">
          <ac:chgData name="Ning Wu" userId="04a4d569-0e5a-4432-a3a6-45e90719a910" providerId="ADAL" clId="{9D8976D4-B595-4727-A0A9-B94C3B279860}" dt="2021-07-12T18:55:16.845" v="7475"/>
          <ac:spMkLst>
            <pc:docMk/>
            <pc:sldMk cId="177084682" sldId="4219"/>
            <ac:spMk id="9" creationId="{EE1A62C6-A350-4147-97EC-A49D8DAFA2FA}"/>
          </ac:spMkLst>
        </pc:spChg>
        <pc:spChg chg="mod">
          <ac:chgData name="Ning Wu" userId="04a4d569-0e5a-4432-a3a6-45e90719a910" providerId="ADAL" clId="{9D8976D4-B595-4727-A0A9-B94C3B279860}" dt="2021-07-12T18:55:16.845" v="7475"/>
          <ac:spMkLst>
            <pc:docMk/>
            <pc:sldMk cId="177084682" sldId="4219"/>
            <ac:spMk id="10" creationId="{A710F284-AC92-4830-B3E9-05F4B4A723C1}"/>
          </ac:spMkLst>
        </pc:spChg>
        <pc:spChg chg="mod">
          <ac:chgData name="Ning Wu" userId="04a4d569-0e5a-4432-a3a6-45e90719a910" providerId="ADAL" clId="{9D8976D4-B595-4727-A0A9-B94C3B279860}" dt="2021-07-12T18:55:16.845" v="7475"/>
          <ac:spMkLst>
            <pc:docMk/>
            <pc:sldMk cId="177084682" sldId="4219"/>
            <ac:spMk id="11" creationId="{53470060-0F70-4B3F-BB2D-1AF56E9FACB8}"/>
          </ac:spMkLst>
        </pc:spChg>
        <pc:spChg chg="mod">
          <ac:chgData name="Ning Wu" userId="04a4d569-0e5a-4432-a3a6-45e90719a910" providerId="ADAL" clId="{9D8976D4-B595-4727-A0A9-B94C3B279860}" dt="2021-07-12T18:55:16.845" v="7475"/>
          <ac:spMkLst>
            <pc:docMk/>
            <pc:sldMk cId="177084682" sldId="4219"/>
            <ac:spMk id="12" creationId="{84FB3BA8-6068-43F7-B463-34D463E3402F}"/>
          </ac:spMkLst>
        </pc:spChg>
        <pc:grpChg chg="add mod">
          <ac:chgData name="Ning Wu" userId="04a4d569-0e5a-4432-a3a6-45e90719a910" providerId="ADAL" clId="{9D8976D4-B595-4727-A0A9-B94C3B279860}" dt="2021-07-23T14:04:44.459" v="9225" actId="1076"/>
          <ac:grpSpMkLst>
            <pc:docMk/>
            <pc:sldMk cId="177084682" sldId="4219"/>
            <ac:grpSpMk id="6" creationId="{6050AC9D-2B13-44C5-B089-16AD1024644A}"/>
          </ac:grpSpMkLst>
        </pc:grpChg>
        <pc:grpChg chg="mod">
          <ac:chgData name="Ning Wu" userId="04a4d569-0e5a-4432-a3a6-45e90719a910" providerId="ADAL" clId="{9D8976D4-B595-4727-A0A9-B94C3B279860}" dt="2021-07-12T18:55:16.845" v="7475"/>
          <ac:grpSpMkLst>
            <pc:docMk/>
            <pc:sldMk cId="177084682" sldId="4219"/>
            <ac:grpSpMk id="8" creationId="{75822681-9932-4942-8D93-F0B7A741D72E}"/>
          </ac:grpSpMkLst>
        </pc:grpChg>
      </pc:sldChg>
      <pc:sldChg chg="addSp modSp mod">
        <pc:chgData name="Ning Wu" userId="04a4d569-0e5a-4432-a3a6-45e90719a910" providerId="ADAL" clId="{9D8976D4-B595-4727-A0A9-B94C3B279860}" dt="2021-07-12T18:57:27.226" v="7574" actId="1076"/>
        <pc:sldMkLst>
          <pc:docMk/>
          <pc:sldMk cId="3734555286" sldId="4220"/>
        </pc:sldMkLst>
        <pc:spChg chg="mod">
          <ac:chgData name="Ning Wu" userId="04a4d569-0e5a-4432-a3a6-45e90719a910" providerId="ADAL" clId="{9D8976D4-B595-4727-A0A9-B94C3B279860}" dt="2021-07-09T18:36:37.150" v="4487" actId="20577"/>
          <ac:spMkLst>
            <pc:docMk/>
            <pc:sldMk cId="3734555286" sldId="4220"/>
            <ac:spMk id="2" creationId="{58F77F97-38C2-4C54-B1F8-92412B01E562}"/>
          </ac:spMkLst>
        </pc:spChg>
        <pc:spChg chg="mod">
          <ac:chgData name="Ning Wu" userId="04a4d569-0e5a-4432-a3a6-45e90719a910" providerId="ADAL" clId="{9D8976D4-B595-4727-A0A9-B94C3B279860}" dt="2021-07-09T18:52:12.468" v="5192" actId="20577"/>
          <ac:spMkLst>
            <pc:docMk/>
            <pc:sldMk cId="3734555286" sldId="4220"/>
            <ac:spMk id="3" creationId="{7B78C13E-3968-4172-A7D6-D4BE9E5DD7B4}"/>
          </ac:spMkLst>
        </pc:spChg>
        <pc:spChg chg="mod">
          <ac:chgData name="Ning Wu" userId="04a4d569-0e5a-4432-a3a6-45e90719a910" providerId="ADAL" clId="{9D8976D4-B595-4727-A0A9-B94C3B279860}" dt="2021-07-12T18:57:24.133" v="7573"/>
          <ac:spMkLst>
            <pc:docMk/>
            <pc:sldMk cId="3734555286" sldId="4220"/>
            <ac:spMk id="7" creationId="{1BE5224F-96F5-4D72-B6EA-53DD06E9BB1A}"/>
          </ac:spMkLst>
        </pc:spChg>
        <pc:spChg chg="mod">
          <ac:chgData name="Ning Wu" userId="04a4d569-0e5a-4432-a3a6-45e90719a910" providerId="ADAL" clId="{9D8976D4-B595-4727-A0A9-B94C3B279860}" dt="2021-07-12T18:57:24.133" v="7573"/>
          <ac:spMkLst>
            <pc:docMk/>
            <pc:sldMk cId="3734555286" sldId="4220"/>
            <ac:spMk id="9" creationId="{24799B3D-42FA-435C-8FF6-1AA8D8101CAC}"/>
          </ac:spMkLst>
        </pc:spChg>
        <pc:spChg chg="mod">
          <ac:chgData name="Ning Wu" userId="04a4d569-0e5a-4432-a3a6-45e90719a910" providerId="ADAL" clId="{9D8976D4-B595-4727-A0A9-B94C3B279860}" dt="2021-07-12T18:57:24.133" v="7573"/>
          <ac:spMkLst>
            <pc:docMk/>
            <pc:sldMk cId="3734555286" sldId="4220"/>
            <ac:spMk id="10" creationId="{2C3A4B01-8F9B-4111-BA52-A00666D3A734}"/>
          </ac:spMkLst>
        </pc:spChg>
        <pc:spChg chg="mod">
          <ac:chgData name="Ning Wu" userId="04a4d569-0e5a-4432-a3a6-45e90719a910" providerId="ADAL" clId="{9D8976D4-B595-4727-A0A9-B94C3B279860}" dt="2021-07-12T18:57:24.133" v="7573"/>
          <ac:spMkLst>
            <pc:docMk/>
            <pc:sldMk cId="3734555286" sldId="4220"/>
            <ac:spMk id="11" creationId="{99EC9073-9280-4B13-A946-071A8FFFAD7F}"/>
          </ac:spMkLst>
        </pc:spChg>
        <pc:spChg chg="mod">
          <ac:chgData name="Ning Wu" userId="04a4d569-0e5a-4432-a3a6-45e90719a910" providerId="ADAL" clId="{9D8976D4-B595-4727-A0A9-B94C3B279860}" dt="2021-07-12T18:57:24.133" v="7573"/>
          <ac:spMkLst>
            <pc:docMk/>
            <pc:sldMk cId="3734555286" sldId="4220"/>
            <ac:spMk id="12" creationId="{301E6C03-033A-4E40-84F9-2D7F5FB508A8}"/>
          </ac:spMkLst>
        </pc:spChg>
        <pc:grpChg chg="add mod">
          <ac:chgData name="Ning Wu" userId="04a4d569-0e5a-4432-a3a6-45e90719a910" providerId="ADAL" clId="{9D8976D4-B595-4727-A0A9-B94C3B279860}" dt="2021-07-12T18:57:27.226" v="7574" actId="1076"/>
          <ac:grpSpMkLst>
            <pc:docMk/>
            <pc:sldMk cId="3734555286" sldId="4220"/>
            <ac:grpSpMk id="6" creationId="{2595423F-3149-498D-B498-AF7369063C9A}"/>
          </ac:grpSpMkLst>
        </pc:grpChg>
        <pc:grpChg chg="mod">
          <ac:chgData name="Ning Wu" userId="04a4d569-0e5a-4432-a3a6-45e90719a910" providerId="ADAL" clId="{9D8976D4-B595-4727-A0A9-B94C3B279860}" dt="2021-07-12T18:57:24.133" v="7573"/>
          <ac:grpSpMkLst>
            <pc:docMk/>
            <pc:sldMk cId="3734555286" sldId="4220"/>
            <ac:grpSpMk id="8" creationId="{A6E60D90-B4C5-4839-B790-6EE9BEB62ED9}"/>
          </ac:grpSpMkLst>
        </pc:grpChg>
      </pc:sldChg>
      <pc:sldChg chg="addSp delSp modSp mod">
        <pc:chgData name="Ning Wu" userId="04a4d569-0e5a-4432-a3a6-45e90719a910" providerId="ADAL" clId="{9D8976D4-B595-4727-A0A9-B94C3B279860}" dt="2021-07-23T14:14:22.880" v="9438" actId="20577"/>
        <pc:sldMkLst>
          <pc:docMk/>
          <pc:sldMk cId="1754198107" sldId="4221"/>
        </pc:sldMkLst>
        <pc:spChg chg="mod">
          <ac:chgData name="Ning Wu" userId="04a4d569-0e5a-4432-a3a6-45e90719a910" providerId="ADAL" clId="{9D8976D4-B595-4727-A0A9-B94C3B279860}" dt="2021-07-23T14:14:22.880" v="9438" actId="20577"/>
          <ac:spMkLst>
            <pc:docMk/>
            <pc:sldMk cId="1754198107" sldId="4221"/>
            <ac:spMk id="2" creationId="{EDD28B46-DCAE-46D6-A611-3B13ED01E937}"/>
          </ac:spMkLst>
        </pc:spChg>
        <pc:spChg chg="mod">
          <ac:chgData name="Ning Wu" userId="04a4d569-0e5a-4432-a3a6-45e90719a910" providerId="ADAL" clId="{9D8976D4-B595-4727-A0A9-B94C3B279860}" dt="2021-07-12T19:14:25.215" v="7807" actId="21"/>
          <ac:spMkLst>
            <pc:docMk/>
            <pc:sldMk cId="1754198107" sldId="4221"/>
            <ac:spMk id="3" creationId="{A57B972B-DB8F-47F0-B424-848A614E2E78}"/>
          </ac:spMkLst>
        </pc:spChg>
        <pc:spChg chg="add del mod">
          <ac:chgData name="Ning Wu" userId="04a4d569-0e5a-4432-a3a6-45e90719a910" providerId="ADAL" clId="{9D8976D4-B595-4727-A0A9-B94C3B279860}" dt="2021-07-09T18:57:37.664" v="5230" actId="478"/>
          <ac:spMkLst>
            <pc:docMk/>
            <pc:sldMk cId="1754198107" sldId="4221"/>
            <ac:spMk id="8" creationId="{5932482E-D1E2-443B-980A-07B28FBD0759}"/>
          </ac:spMkLst>
        </pc:spChg>
        <pc:spChg chg="add del mod">
          <ac:chgData name="Ning Wu" userId="04a4d569-0e5a-4432-a3a6-45e90719a910" providerId="ADAL" clId="{9D8976D4-B595-4727-A0A9-B94C3B279860}" dt="2021-07-09T19:07:49.460" v="5327" actId="478"/>
          <ac:spMkLst>
            <pc:docMk/>
            <pc:sldMk cId="1754198107" sldId="4221"/>
            <ac:spMk id="13" creationId="{A3ECA9E6-00FB-4BEF-9B4F-1D36E4644A89}"/>
          </ac:spMkLst>
        </pc:spChg>
        <pc:spChg chg="add del mod">
          <ac:chgData name="Ning Wu" userId="04a4d569-0e5a-4432-a3a6-45e90719a910" providerId="ADAL" clId="{9D8976D4-B595-4727-A0A9-B94C3B279860}" dt="2021-07-09T19:09:41.320" v="5378" actId="478"/>
          <ac:spMkLst>
            <pc:docMk/>
            <pc:sldMk cId="1754198107" sldId="4221"/>
            <ac:spMk id="16" creationId="{FE072D0B-60C6-4854-9D7E-E2C4C166736F}"/>
          </ac:spMkLst>
        </pc:spChg>
        <pc:picChg chg="add mod">
          <ac:chgData name="Ning Wu" userId="04a4d569-0e5a-4432-a3a6-45e90719a910" providerId="ADAL" clId="{9D8976D4-B595-4727-A0A9-B94C3B279860}" dt="2021-07-09T18:57:43.322" v="5232" actId="1076"/>
          <ac:picMkLst>
            <pc:docMk/>
            <pc:sldMk cId="1754198107" sldId="4221"/>
            <ac:picMk id="7" creationId="{CE346CF8-3C0A-4F03-A931-629CDA786188}"/>
          </ac:picMkLst>
        </pc:picChg>
        <pc:picChg chg="add mod">
          <ac:chgData name="Ning Wu" userId="04a4d569-0e5a-4432-a3a6-45e90719a910" providerId="ADAL" clId="{9D8976D4-B595-4727-A0A9-B94C3B279860}" dt="2021-07-09T19:08:10.761" v="5341" actId="14100"/>
          <ac:picMkLst>
            <pc:docMk/>
            <pc:sldMk cId="1754198107" sldId="4221"/>
            <ac:picMk id="10" creationId="{3DCD9001-6DB3-4F67-A32F-6C0AD1577659}"/>
          </ac:picMkLst>
        </pc:picChg>
        <pc:picChg chg="add mod">
          <ac:chgData name="Ning Wu" userId="04a4d569-0e5a-4432-a3a6-45e90719a910" providerId="ADAL" clId="{9D8976D4-B595-4727-A0A9-B94C3B279860}" dt="2021-07-09T19:07:54.984" v="5329" actId="1076"/>
          <ac:picMkLst>
            <pc:docMk/>
            <pc:sldMk cId="1754198107" sldId="4221"/>
            <ac:picMk id="12" creationId="{7984216B-26FD-48F7-8A96-9D3897EC555A}"/>
          </ac:picMkLst>
        </pc:picChg>
        <pc:picChg chg="add mod">
          <ac:chgData name="Ning Wu" userId="04a4d569-0e5a-4432-a3a6-45e90719a910" providerId="ADAL" clId="{9D8976D4-B595-4727-A0A9-B94C3B279860}" dt="2021-07-09T19:09:51.273" v="5381" actId="1076"/>
          <ac:picMkLst>
            <pc:docMk/>
            <pc:sldMk cId="1754198107" sldId="4221"/>
            <ac:picMk id="15" creationId="{62E5CEC1-78CC-4974-ABB3-B66532D3A4CE}"/>
          </ac:picMkLst>
        </pc:picChg>
      </pc:sldChg>
      <pc:sldChg chg="addSp modSp mod">
        <pc:chgData name="Ning Wu" userId="04a4d569-0e5a-4432-a3a6-45e90719a910" providerId="ADAL" clId="{9D8976D4-B595-4727-A0A9-B94C3B279860}" dt="2021-07-12T18:59:30.672" v="7596" actId="1076"/>
        <pc:sldMkLst>
          <pc:docMk/>
          <pc:sldMk cId="2954674074" sldId="4222"/>
        </pc:sldMkLst>
        <pc:spChg chg="mod">
          <ac:chgData name="Ning Wu" userId="04a4d569-0e5a-4432-a3a6-45e90719a910" providerId="ADAL" clId="{9D8976D4-B595-4727-A0A9-B94C3B279860}" dt="2021-07-09T19:17:23.373" v="5866" actId="20577"/>
          <ac:spMkLst>
            <pc:docMk/>
            <pc:sldMk cId="2954674074" sldId="4222"/>
            <ac:spMk id="2" creationId="{7E9237E4-03BF-4E4C-B860-0B5923B2AB06}"/>
          </ac:spMkLst>
        </pc:spChg>
        <pc:spChg chg="mod">
          <ac:chgData name="Ning Wu" userId="04a4d569-0e5a-4432-a3a6-45e90719a910" providerId="ADAL" clId="{9D8976D4-B595-4727-A0A9-B94C3B279860}" dt="2021-07-12T18:59:26.516" v="7595" actId="20577"/>
          <ac:spMkLst>
            <pc:docMk/>
            <pc:sldMk cId="2954674074" sldId="4222"/>
            <ac:spMk id="3" creationId="{7EF19D00-EB9F-41C9-9FAA-1BF2FC4293EB}"/>
          </ac:spMkLst>
        </pc:spChg>
        <pc:spChg chg="mod">
          <ac:chgData name="Ning Wu" userId="04a4d569-0e5a-4432-a3a6-45e90719a910" providerId="ADAL" clId="{9D8976D4-B595-4727-A0A9-B94C3B279860}" dt="2021-07-12T18:59:12.310" v="7575"/>
          <ac:spMkLst>
            <pc:docMk/>
            <pc:sldMk cId="2954674074" sldId="4222"/>
            <ac:spMk id="7" creationId="{AA5001A6-2823-42ED-ADBD-43D444CCFC8F}"/>
          </ac:spMkLst>
        </pc:spChg>
        <pc:spChg chg="mod">
          <ac:chgData name="Ning Wu" userId="04a4d569-0e5a-4432-a3a6-45e90719a910" providerId="ADAL" clId="{9D8976D4-B595-4727-A0A9-B94C3B279860}" dt="2021-07-12T18:59:12.310" v="7575"/>
          <ac:spMkLst>
            <pc:docMk/>
            <pc:sldMk cId="2954674074" sldId="4222"/>
            <ac:spMk id="9" creationId="{F8D31583-B09C-4013-9464-834E13F35049}"/>
          </ac:spMkLst>
        </pc:spChg>
        <pc:spChg chg="mod">
          <ac:chgData name="Ning Wu" userId="04a4d569-0e5a-4432-a3a6-45e90719a910" providerId="ADAL" clId="{9D8976D4-B595-4727-A0A9-B94C3B279860}" dt="2021-07-12T18:59:12.310" v="7575"/>
          <ac:spMkLst>
            <pc:docMk/>
            <pc:sldMk cId="2954674074" sldId="4222"/>
            <ac:spMk id="10" creationId="{68F94845-856D-4D81-9482-97E8BBE9BF8E}"/>
          </ac:spMkLst>
        </pc:spChg>
        <pc:spChg chg="mod">
          <ac:chgData name="Ning Wu" userId="04a4d569-0e5a-4432-a3a6-45e90719a910" providerId="ADAL" clId="{9D8976D4-B595-4727-A0A9-B94C3B279860}" dt="2021-07-12T18:59:12.310" v="7575"/>
          <ac:spMkLst>
            <pc:docMk/>
            <pc:sldMk cId="2954674074" sldId="4222"/>
            <ac:spMk id="11" creationId="{5F06F0A8-03D8-4349-A7DA-F7BDB1428F65}"/>
          </ac:spMkLst>
        </pc:spChg>
        <pc:spChg chg="mod">
          <ac:chgData name="Ning Wu" userId="04a4d569-0e5a-4432-a3a6-45e90719a910" providerId="ADAL" clId="{9D8976D4-B595-4727-A0A9-B94C3B279860}" dt="2021-07-12T18:59:12.310" v="7575"/>
          <ac:spMkLst>
            <pc:docMk/>
            <pc:sldMk cId="2954674074" sldId="4222"/>
            <ac:spMk id="12" creationId="{0A4C663C-94DE-4E8A-BF79-D5E1DEB63886}"/>
          </ac:spMkLst>
        </pc:spChg>
        <pc:grpChg chg="add mod">
          <ac:chgData name="Ning Wu" userId="04a4d569-0e5a-4432-a3a6-45e90719a910" providerId="ADAL" clId="{9D8976D4-B595-4727-A0A9-B94C3B279860}" dt="2021-07-12T18:59:30.672" v="7596" actId="1076"/>
          <ac:grpSpMkLst>
            <pc:docMk/>
            <pc:sldMk cId="2954674074" sldId="4222"/>
            <ac:grpSpMk id="6" creationId="{2E5A1436-9846-47E2-9AF2-D9A36337F694}"/>
          </ac:grpSpMkLst>
        </pc:grpChg>
        <pc:grpChg chg="mod">
          <ac:chgData name="Ning Wu" userId="04a4d569-0e5a-4432-a3a6-45e90719a910" providerId="ADAL" clId="{9D8976D4-B595-4727-A0A9-B94C3B279860}" dt="2021-07-12T18:59:12.310" v="7575"/>
          <ac:grpSpMkLst>
            <pc:docMk/>
            <pc:sldMk cId="2954674074" sldId="4222"/>
            <ac:grpSpMk id="8" creationId="{20A1EE49-98E1-4D70-BC93-DEF353D7105A}"/>
          </ac:grpSpMkLst>
        </pc:grpChg>
      </pc:sldChg>
      <pc:sldChg chg="addSp delSp modSp mod">
        <pc:chgData name="Ning Wu" userId="04a4d569-0e5a-4432-a3a6-45e90719a910" providerId="ADAL" clId="{9D8976D4-B595-4727-A0A9-B94C3B279860}" dt="2021-07-23T14:14:39.774" v="9442" actId="20577"/>
        <pc:sldMkLst>
          <pc:docMk/>
          <pc:sldMk cId="3898842636" sldId="4223"/>
        </pc:sldMkLst>
        <pc:spChg chg="mod">
          <ac:chgData name="Ning Wu" userId="04a4d569-0e5a-4432-a3a6-45e90719a910" providerId="ADAL" clId="{9D8976D4-B595-4727-A0A9-B94C3B279860}" dt="2021-07-23T14:14:39.774" v="9442" actId="20577"/>
          <ac:spMkLst>
            <pc:docMk/>
            <pc:sldMk cId="3898842636" sldId="4223"/>
            <ac:spMk id="2" creationId="{EDD28B46-DCAE-46D6-A611-3B13ED01E937}"/>
          </ac:spMkLst>
        </pc:spChg>
        <pc:spChg chg="mod">
          <ac:chgData name="Ning Wu" userId="04a4d569-0e5a-4432-a3a6-45e90719a910" providerId="ADAL" clId="{9D8976D4-B595-4727-A0A9-B94C3B279860}" dt="2021-07-09T20:00:02.483" v="6295" actId="20577"/>
          <ac:spMkLst>
            <pc:docMk/>
            <pc:sldMk cId="3898842636" sldId="4223"/>
            <ac:spMk id="3" creationId="{A57B972B-DB8F-47F0-B424-848A614E2E78}"/>
          </ac:spMkLst>
        </pc:spChg>
        <pc:spChg chg="add del mod">
          <ac:chgData name="Ning Wu" userId="04a4d569-0e5a-4432-a3a6-45e90719a910" providerId="ADAL" clId="{9D8976D4-B595-4727-A0A9-B94C3B279860}" dt="2021-07-09T19:58:19.532" v="6191" actId="478"/>
          <ac:spMkLst>
            <pc:docMk/>
            <pc:sldMk cId="3898842636" sldId="4223"/>
            <ac:spMk id="8" creationId="{C98A4145-6B0F-4049-80F0-63E816E11DAD}"/>
          </ac:spMkLst>
        </pc:spChg>
        <pc:picChg chg="add mod">
          <ac:chgData name="Ning Wu" userId="04a4d569-0e5a-4432-a3a6-45e90719a910" providerId="ADAL" clId="{9D8976D4-B595-4727-A0A9-B94C3B279860}" dt="2021-07-12T18:59:47.201" v="7599" actId="1076"/>
          <ac:picMkLst>
            <pc:docMk/>
            <pc:sldMk cId="3898842636" sldId="4223"/>
            <ac:picMk id="7" creationId="{2BC0217D-BCA7-4162-AA9A-4318F85BE6A0}"/>
          </ac:picMkLst>
        </pc:picChg>
      </pc:sldChg>
      <pc:sldChg chg="addSp modSp mod">
        <pc:chgData name="Ning Wu" userId="04a4d569-0e5a-4432-a3a6-45e90719a910" providerId="ADAL" clId="{9D8976D4-B595-4727-A0A9-B94C3B279860}" dt="2021-07-12T21:40:52.812" v="8699" actId="20577"/>
        <pc:sldMkLst>
          <pc:docMk/>
          <pc:sldMk cId="1715474123" sldId="4224"/>
        </pc:sldMkLst>
        <pc:spChg chg="mod">
          <ac:chgData name="Ning Wu" userId="04a4d569-0e5a-4432-a3a6-45e90719a910" providerId="ADAL" clId="{9D8976D4-B595-4727-A0A9-B94C3B279860}" dt="2021-07-12T21:39:52.040" v="8679" actId="20577"/>
          <ac:spMkLst>
            <pc:docMk/>
            <pc:sldMk cId="1715474123" sldId="4224"/>
            <ac:spMk id="2" creationId="{1E3657A9-F4F7-4249-A35D-BD8B6534ECC5}"/>
          </ac:spMkLst>
        </pc:spChg>
        <pc:spChg chg="mod">
          <ac:chgData name="Ning Wu" userId="04a4d569-0e5a-4432-a3a6-45e90719a910" providerId="ADAL" clId="{9D8976D4-B595-4727-A0A9-B94C3B279860}" dt="2021-07-12T21:40:52.812" v="8699" actId="20577"/>
          <ac:spMkLst>
            <pc:docMk/>
            <pc:sldMk cId="1715474123" sldId="4224"/>
            <ac:spMk id="3" creationId="{222C8749-A2A1-4FCF-B133-EB60BCE614D6}"/>
          </ac:spMkLst>
        </pc:spChg>
        <pc:spChg chg="mod">
          <ac:chgData name="Ning Wu" userId="04a4d569-0e5a-4432-a3a6-45e90719a910" providerId="ADAL" clId="{9D8976D4-B595-4727-A0A9-B94C3B279860}" dt="2021-07-12T21:38:56.277" v="8654"/>
          <ac:spMkLst>
            <pc:docMk/>
            <pc:sldMk cId="1715474123" sldId="4224"/>
            <ac:spMk id="7" creationId="{7CE20B77-2EB4-46EE-BEDC-A813B93DD3FF}"/>
          </ac:spMkLst>
        </pc:spChg>
        <pc:spChg chg="mod">
          <ac:chgData name="Ning Wu" userId="04a4d569-0e5a-4432-a3a6-45e90719a910" providerId="ADAL" clId="{9D8976D4-B595-4727-A0A9-B94C3B279860}" dt="2021-07-12T21:38:56.277" v="8654"/>
          <ac:spMkLst>
            <pc:docMk/>
            <pc:sldMk cId="1715474123" sldId="4224"/>
            <ac:spMk id="9" creationId="{E8DBD176-CA90-4B1A-A8A5-656868D8603C}"/>
          </ac:spMkLst>
        </pc:spChg>
        <pc:spChg chg="mod">
          <ac:chgData name="Ning Wu" userId="04a4d569-0e5a-4432-a3a6-45e90719a910" providerId="ADAL" clId="{9D8976D4-B595-4727-A0A9-B94C3B279860}" dt="2021-07-12T21:38:56.277" v="8654"/>
          <ac:spMkLst>
            <pc:docMk/>
            <pc:sldMk cId="1715474123" sldId="4224"/>
            <ac:spMk id="10" creationId="{7A206F92-E8C8-4129-A028-CC71FED75562}"/>
          </ac:spMkLst>
        </pc:spChg>
        <pc:spChg chg="mod">
          <ac:chgData name="Ning Wu" userId="04a4d569-0e5a-4432-a3a6-45e90719a910" providerId="ADAL" clId="{9D8976D4-B595-4727-A0A9-B94C3B279860}" dt="2021-07-12T21:38:56.277" v="8654"/>
          <ac:spMkLst>
            <pc:docMk/>
            <pc:sldMk cId="1715474123" sldId="4224"/>
            <ac:spMk id="11" creationId="{D9EA6A88-AB58-4521-9560-C4E80F6D7F80}"/>
          </ac:spMkLst>
        </pc:spChg>
        <pc:spChg chg="mod">
          <ac:chgData name="Ning Wu" userId="04a4d569-0e5a-4432-a3a6-45e90719a910" providerId="ADAL" clId="{9D8976D4-B595-4727-A0A9-B94C3B279860}" dt="2021-07-12T21:38:56.277" v="8654"/>
          <ac:spMkLst>
            <pc:docMk/>
            <pc:sldMk cId="1715474123" sldId="4224"/>
            <ac:spMk id="12" creationId="{8A3E528D-F5F3-46FD-92EB-FC1F33E442E4}"/>
          </ac:spMkLst>
        </pc:spChg>
        <pc:grpChg chg="add mod">
          <ac:chgData name="Ning Wu" userId="04a4d569-0e5a-4432-a3a6-45e90719a910" providerId="ADAL" clId="{9D8976D4-B595-4727-A0A9-B94C3B279860}" dt="2021-07-12T21:39:55.083" v="8680" actId="1076"/>
          <ac:grpSpMkLst>
            <pc:docMk/>
            <pc:sldMk cId="1715474123" sldId="4224"/>
            <ac:grpSpMk id="6" creationId="{F1EA4B8E-01B4-4395-82C2-BBE38D79E347}"/>
          </ac:grpSpMkLst>
        </pc:grpChg>
        <pc:grpChg chg="mod">
          <ac:chgData name="Ning Wu" userId="04a4d569-0e5a-4432-a3a6-45e90719a910" providerId="ADAL" clId="{9D8976D4-B595-4727-A0A9-B94C3B279860}" dt="2021-07-12T21:38:56.277" v="8654"/>
          <ac:grpSpMkLst>
            <pc:docMk/>
            <pc:sldMk cId="1715474123" sldId="4224"/>
            <ac:grpSpMk id="8" creationId="{31D4090C-517E-4519-BFAE-FCCFE78AEDBC}"/>
          </ac:grpSpMkLst>
        </pc:grpChg>
      </pc:sldChg>
      <pc:sldChg chg="addSp delSp modSp mod ord">
        <pc:chgData name="Ning Wu" userId="04a4d569-0e5a-4432-a3a6-45e90719a910" providerId="ADAL" clId="{9D8976D4-B595-4727-A0A9-B94C3B279860}" dt="2021-07-23T13:59:24.501" v="8923" actId="20577"/>
        <pc:sldMkLst>
          <pc:docMk/>
          <pc:sldMk cId="1090322940" sldId="4225"/>
        </pc:sldMkLst>
        <pc:spChg chg="mod">
          <ac:chgData name="Ning Wu" userId="04a4d569-0e5a-4432-a3a6-45e90719a910" providerId="ADAL" clId="{9D8976D4-B595-4727-A0A9-B94C3B279860}" dt="2021-07-23T13:59:24.501" v="8923" actId="20577"/>
          <ac:spMkLst>
            <pc:docMk/>
            <pc:sldMk cId="1090322940" sldId="4225"/>
            <ac:spMk id="2" creationId="{14CBE1F4-6E27-4F51-B641-4CEF34D9395D}"/>
          </ac:spMkLst>
        </pc:spChg>
        <pc:spChg chg="mod">
          <ac:chgData name="Ning Wu" userId="04a4d569-0e5a-4432-a3a6-45e90719a910" providerId="ADAL" clId="{9D8976D4-B595-4727-A0A9-B94C3B279860}" dt="2021-07-22T14:13:15.401" v="8809" actId="20577"/>
          <ac:spMkLst>
            <pc:docMk/>
            <pc:sldMk cId="1090322940" sldId="4225"/>
            <ac:spMk id="3" creationId="{2F721F92-7B2F-425D-BD7A-E220839A77E8}"/>
          </ac:spMkLst>
        </pc:spChg>
        <pc:spChg chg="mod">
          <ac:chgData name="Ning Wu" userId="04a4d569-0e5a-4432-a3a6-45e90719a910" providerId="ADAL" clId="{9D8976D4-B595-4727-A0A9-B94C3B279860}" dt="2021-07-12T18:46:41.624" v="7228"/>
          <ac:spMkLst>
            <pc:docMk/>
            <pc:sldMk cId="1090322940" sldId="4225"/>
            <ac:spMk id="7" creationId="{1A14A247-BDA7-4AF5-89D9-7502A2CCBD45}"/>
          </ac:spMkLst>
        </pc:spChg>
        <pc:spChg chg="mod">
          <ac:chgData name="Ning Wu" userId="04a4d569-0e5a-4432-a3a6-45e90719a910" providerId="ADAL" clId="{9D8976D4-B595-4727-A0A9-B94C3B279860}" dt="2021-07-12T18:46:41.624" v="7228"/>
          <ac:spMkLst>
            <pc:docMk/>
            <pc:sldMk cId="1090322940" sldId="4225"/>
            <ac:spMk id="9" creationId="{1933B3FD-DEF4-4E6F-A622-B8DF8C1553C9}"/>
          </ac:spMkLst>
        </pc:spChg>
        <pc:spChg chg="mod">
          <ac:chgData name="Ning Wu" userId="04a4d569-0e5a-4432-a3a6-45e90719a910" providerId="ADAL" clId="{9D8976D4-B595-4727-A0A9-B94C3B279860}" dt="2021-07-12T18:46:41.624" v="7228"/>
          <ac:spMkLst>
            <pc:docMk/>
            <pc:sldMk cId="1090322940" sldId="4225"/>
            <ac:spMk id="10" creationId="{0FC6A6D8-8F5D-402F-AED5-9B9F3BFF873A}"/>
          </ac:spMkLst>
        </pc:spChg>
        <pc:spChg chg="mod">
          <ac:chgData name="Ning Wu" userId="04a4d569-0e5a-4432-a3a6-45e90719a910" providerId="ADAL" clId="{9D8976D4-B595-4727-A0A9-B94C3B279860}" dt="2021-07-12T18:46:41.624" v="7228"/>
          <ac:spMkLst>
            <pc:docMk/>
            <pc:sldMk cId="1090322940" sldId="4225"/>
            <ac:spMk id="11" creationId="{1272253C-2C72-4CDD-8F7F-C4A9E088F3AC}"/>
          </ac:spMkLst>
        </pc:spChg>
        <pc:spChg chg="mod">
          <ac:chgData name="Ning Wu" userId="04a4d569-0e5a-4432-a3a6-45e90719a910" providerId="ADAL" clId="{9D8976D4-B595-4727-A0A9-B94C3B279860}" dt="2021-07-12T18:46:41.624" v="7228"/>
          <ac:spMkLst>
            <pc:docMk/>
            <pc:sldMk cId="1090322940" sldId="4225"/>
            <ac:spMk id="12" creationId="{BE1275C7-71D3-4845-A5DD-A3730D339675}"/>
          </ac:spMkLst>
        </pc:spChg>
        <pc:spChg chg="mod">
          <ac:chgData name="Ning Wu" userId="04a4d569-0e5a-4432-a3a6-45e90719a910" providerId="ADAL" clId="{9D8976D4-B595-4727-A0A9-B94C3B279860}" dt="2021-07-12T18:46:58.998" v="7230"/>
          <ac:spMkLst>
            <pc:docMk/>
            <pc:sldMk cId="1090322940" sldId="4225"/>
            <ac:spMk id="14" creationId="{6953962C-D271-446F-966D-251A447C2A13}"/>
          </ac:spMkLst>
        </pc:spChg>
        <pc:spChg chg="mod">
          <ac:chgData name="Ning Wu" userId="04a4d569-0e5a-4432-a3a6-45e90719a910" providerId="ADAL" clId="{9D8976D4-B595-4727-A0A9-B94C3B279860}" dt="2021-07-12T18:46:58.998" v="7230"/>
          <ac:spMkLst>
            <pc:docMk/>
            <pc:sldMk cId="1090322940" sldId="4225"/>
            <ac:spMk id="16" creationId="{013F7C36-92D3-4557-BE62-4ADA270044B4}"/>
          </ac:spMkLst>
        </pc:spChg>
        <pc:spChg chg="mod">
          <ac:chgData name="Ning Wu" userId="04a4d569-0e5a-4432-a3a6-45e90719a910" providerId="ADAL" clId="{9D8976D4-B595-4727-A0A9-B94C3B279860}" dt="2021-07-12T18:46:58.998" v="7230"/>
          <ac:spMkLst>
            <pc:docMk/>
            <pc:sldMk cId="1090322940" sldId="4225"/>
            <ac:spMk id="17" creationId="{96901E38-E016-48C9-A7D1-D8A18AAE736D}"/>
          </ac:spMkLst>
        </pc:spChg>
        <pc:spChg chg="mod">
          <ac:chgData name="Ning Wu" userId="04a4d569-0e5a-4432-a3a6-45e90719a910" providerId="ADAL" clId="{9D8976D4-B595-4727-A0A9-B94C3B279860}" dt="2021-07-12T18:46:58.998" v="7230"/>
          <ac:spMkLst>
            <pc:docMk/>
            <pc:sldMk cId="1090322940" sldId="4225"/>
            <ac:spMk id="18" creationId="{31E1E022-165F-4185-8E8D-5546FF256DEC}"/>
          </ac:spMkLst>
        </pc:spChg>
        <pc:spChg chg="mod">
          <ac:chgData name="Ning Wu" userId="04a4d569-0e5a-4432-a3a6-45e90719a910" providerId="ADAL" clId="{9D8976D4-B595-4727-A0A9-B94C3B279860}" dt="2021-07-12T18:46:58.998" v="7230"/>
          <ac:spMkLst>
            <pc:docMk/>
            <pc:sldMk cId="1090322940" sldId="4225"/>
            <ac:spMk id="19" creationId="{767A322E-8DFA-4E2B-BA58-07B319FE1B8B}"/>
          </ac:spMkLst>
        </pc:spChg>
        <pc:grpChg chg="add del mod">
          <ac:chgData name="Ning Wu" userId="04a4d569-0e5a-4432-a3a6-45e90719a910" providerId="ADAL" clId="{9D8976D4-B595-4727-A0A9-B94C3B279860}" dt="2021-07-12T18:46:50.672" v="7229" actId="478"/>
          <ac:grpSpMkLst>
            <pc:docMk/>
            <pc:sldMk cId="1090322940" sldId="4225"/>
            <ac:grpSpMk id="6" creationId="{A1018BE1-111E-4815-B1FF-28ECAE5EFEAC}"/>
          </ac:grpSpMkLst>
        </pc:grpChg>
        <pc:grpChg chg="mod">
          <ac:chgData name="Ning Wu" userId="04a4d569-0e5a-4432-a3a6-45e90719a910" providerId="ADAL" clId="{9D8976D4-B595-4727-A0A9-B94C3B279860}" dt="2021-07-12T18:46:41.624" v="7228"/>
          <ac:grpSpMkLst>
            <pc:docMk/>
            <pc:sldMk cId="1090322940" sldId="4225"/>
            <ac:grpSpMk id="8" creationId="{73BCBCFA-870F-49A9-BCB3-0D84A0051124}"/>
          </ac:grpSpMkLst>
        </pc:grpChg>
        <pc:grpChg chg="add mod">
          <ac:chgData name="Ning Wu" userId="04a4d569-0e5a-4432-a3a6-45e90719a910" providerId="ADAL" clId="{9D8976D4-B595-4727-A0A9-B94C3B279860}" dt="2021-07-12T18:49:55.808" v="7316" actId="1076"/>
          <ac:grpSpMkLst>
            <pc:docMk/>
            <pc:sldMk cId="1090322940" sldId="4225"/>
            <ac:grpSpMk id="13" creationId="{269D84FE-50BE-4111-B367-0C7CBD3A57A7}"/>
          </ac:grpSpMkLst>
        </pc:grpChg>
        <pc:grpChg chg="mod">
          <ac:chgData name="Ning Wu" userId="04a4d569-0e5a-4432-a3a6-45e90719a910" providerId="ADAL" clId="{9D8976D4-B595-4727-A0A9-B94C3B279860}" dt="2021-07-12T18:46:58.998" v="7230"/>
          <ac:grpSpMkLst>
            <pc:docMk/>
            <pc:sldMk cId="1090322940" sldId="4225"/>
            <ac:grpSpMk id="15" creationId="{F86A5453-2145-44C5-9D6A-5155099F63BE}"/>
          </ac:grpSpMkLst>
        </pc:grpChg>
      </pc:sldChg>
      <pc:sldChg chg="addSp modSp new del mod ord">
        <pc:chgData name="Ning Wu" userId="04a4d569-0e5a-4432-a3a6-45e90719a910" providerId="ADAL" clId="{9D8976D4-B595-4727-A0A9-B94C3B279860}" dt="2021-07-12T23:06:59.142" v="8700" actId="47"/>
        <pc:sldMkLst>
          <pc:docMk/>
          <pc:sldMk cId="938876285" sldId="4226"/>
        </pc:sldMkLst>
        <pc:picChg chg="add mod">
          <ac:chgData name="Ning Wu" userId="04a4d569-0e5a-4432-a3a6-45e90719a910" providerId="ADAL" clId="{9D8976D4-B595-4727-A0A9-B94C3B279860}" dt="2021-07-09T14:48:56.449" v="260" actId="1076"/>
          <ac:picMkLst>
            <pc:docMk/>
            <pc:sldMk cId="938876285" sldId="4226"/>
            <ac:picMk id="2" creationId="{0407B7FC-75D4-4F4E-B86F-F91F4C0480CE}"/>
          </ac:picMkLst>
        </pc:picChg>
        <pc:picChg chg="add mod">
          <ac:chgData name="Ning Wu" userId="04a4d569-0e5a-4432-a3a6-45e90719a910" providerId="ADAL" clId="{9D8976D4-B595-4727-A0A9-B94C3B279860}" dt="2021-07-09T14:49:01.641" v="262" actId="14100"/>
          <ac:picMkLst>
            <pc:docMk/>
            <pc:sldMk cId="938876285" sldId="4226"/>
            <ac:picMk id="3" creationId="{82C8B208-9373-4C8D-8A03-C2CA9FB00466}"/>
          </ac:picMkLst>
        </pc:picChg>
      </pc:sldChg>
      <pc:sldChg chg="addSp modSp new mod ord modClrScheme chgLayout">
        <pc:chgData name="Ning Wu" userId="04a4d569-0e5a-4432-a3a6-45e90719a910" providerId="ADAL" clId="{9D8976D4-B595-4727-A0A9-B94C3B279860}" dt="2021-07-22T14:07:24.366" v="8712"/>
        <pc:sldMkLst>
          <pc:docMk/>
          <pc:sldMk cId="3296308873" sldId="4227"/>
        </pc:sldMkLst>
        <pc:spChg chg="add mod">
          <ac:chgData name="Ning Wu" userId="04a4d569-0e5a-4432-a3a6-45e90719a910" providerId="ADAL" clId="{9D8976D4-B595-4727-A0A9-B94C3B279860}" dt="2021-07-09T14:56:35.498" v="482" actId="1076"/>
          <ac:spMkLst>
            <pc:docMk/>
            <pc:sldMk cId="3296308873" sldId="4227"/>
            <ac:spMk id="2" creationId="{868879AA-2D6D-4D22-A4E6-7FA14236E0EF}"/>
          </ac:spMkLst>
        </pc:spChg>
        <pc:spChg chg="add mod">
          <ac:chgData name="Ning Wu" userId="04a4d569-0e5a-4432-a3a6-45e90719a910" providerId="ADAL" clId="{9D8976D4-B595-4727-A0A9-B94C3B279860}" dt="2021-07-09T14:57:28.865" v="490" actId="1076"/>
          <ac:spMkLst>
            <pc:docMk/>
            <pc:sldMk cId="3296308873" sldId="4227"/>
            <ac:spMk id="3" creationId="{1DBE4671-521C-4495-A688-6910B07D1EEB}"/>
          </ac:spMkLst>
        </pc:spChg>
        <pc:spChg chg="add mod">
          <ac:chgData name="Ning Wu" userId="04a4d569-0e5a-4432-a3a6-45e90719a910" providerId="ADAL" clId="{9D8976D4-B595-4727-A0A9-B94C3B279860}" dt="2021-07-09T14:58:13.827" v="495" actId="1076"/>
          <ac:spMkLst>
            <pc:docMk/>
            <pc:sldMk cId="3296308873" sldId="4227"/>
            <ac:spMk id="4" creationId="{8A87AE8C-1AC7-40C6-8FD9-EB2F1F705A74}"/>
          </ac:spMkLst>
        </pc:spChg>
        <pc:spChg chg="add mod">
          <ac:chgData name="Ning Wu" userId="04a4d569-0e5a-4432-a3a6-45e90719a910" providerId="ADAL" clId="{9D8976D4-B595-4727-A0A9-B94C3B279860}" dt="2021-07-09T14:58:11.411" v="494" actId="1076"/>
          <ac:spMkLst>
            <pc:docMk/>
            <pc:sldMk cId="3296308873" sldId="4227"/>
            <ac:spMk id="5" creationId="{383E7876-0B6E-40B1-A919-0EDA06C4FDF4}"/>
          </ac:spMkLst>
        </pc:spChg>
        <pc:spChg chg="add mod">
          <ac:chgData name="Ning Wu" userId="04a4d569-0e5a-4432-a3a6-45e90719a910" providerId="ADAL" clId="{9D8976D4-B595-4727-A0A9-B94C3B279860}" dt="2021-07-09T14:59:02.282" v="497"/>
          <ac:spMkLst>
            <pc:docMk/>
            <pc:sldMk cId="3296308873" sldId="4227"/>
            <ac:spMk id="6" creationId="{F61F8D61-CA89-482A-A487-66EFD2E9C38F}"/>
          </ac:spMkLst>
        </pc:spChg>
      </pc:sldChg>
      <pc:sldChg chg="addSp modSp new mod">
        <pc:chgData name="Ning Wu" userId="04a4d569-0e5a-4432-a3a6-45e90719a910" providerId="ADAL" clId="{9D8976D4-B595-4727-A0A9-B94C3B279860}" dt="2021-07-12T18:59:39.400" v="7598" actId="1076"/>
        <pc:sldMkLst>
          <pc:docMk/>
          <pc:sldMk cId="642698638" sldId="4228"/>
        </pc:sldMkLst>
        <pc:spChg chg="mod">
          <ac:chgData name="Ning Wu" userId="04a4d569-0e5a-4432-a3a6-45e90719a910" providerId="ADAL" clId="{9D8976D4-B595-4727-A0A9-B94C3B279860}" dt="2021-07-09T19:17:14.775" v="5864" actId="20577"/>
          <ac:spMkLst>
            <pc:docMk/>
            <pc:sldMk cId="642698638" sldId="4228"/>
            <ac:spMk id="2" creationId="{FD15EC62-0880-4ED9-9CFA-C59A7BDACE0C}"/>
          </ac:spMkLst>
        </pc:spChg>
        <pc:spChg chg="mod">
          <ac:chgData name="Ning Wu" userId="04a4d569-0e5a-4432-a3a6-45e90719a910" providerId="ADAL" clId="{9D8976D4-B595-4727-A0A9-B94C3B279860}" dt="2021-07-09T19:55:59.339" v="6184" actId="20577"/>
          <ac:spMkLst>
            <pc:docMk/>
            <pc:sldMk cId="642698638" sldId="4228"/>
            <ac:spMk id="3" creationId="{08F10DFD-9EC5-4966-AE31-998891918EF4}"/>
          </ac:spMkLst>
        </pc:spChg>
        <pc:spChg chg="mod">
          <ac:chgData name="Ning Wu" userId="04a4d569-0e5a-4432-a3a6-45e90719a910" providerId="ADAL" clId="{9D8976D4-B595-4727-A0A9-B94C3B279860}" dt="2021-07-12T18:59:36.292" v="7597"/>
          <ac:spMkLst>
            <pc:docMk/>
            <pc:sldMk cId="642698638" sldId="4228"/>
            <ac:spMk id="7" creationId="{33F82581-FCF1-473F-98FF-BEBBBCAB22ED}"/>
          </ac:spMkLst>
        </pc:spChg>
        <pc:spChg chg="mod">
          <ac:chgData name="Ning Wu" userId="04a4d569-0e5a-4432-a3a6-45e90719a910" providerId="ADAL" clId="{9D8976D4-B595-4727-A0A9-B94C3B279860}" dt="2021-07-12T18:59:36.292" v="7597"/>
          <ac:spMkLst>
            <pc:docMk/>
            <pc:sldMk cId="642698638" sldId="4228"/>
            <ac:spMk id="9" creationId="{9FB05920-095F-4596-9D01-1EE799FE8564}"/>
          </ac:spMkLst>
        </pc:spChg>
        <pc:spChg chg="mod">
          <ac:chgData name="Ning Wu" userId="04a4d569-0e5a-4432-a3a6-45e90719a910" providerId="ADAL" clId="{9D8976D4-B595-4727-A0A9-B94C3B279860}" dt="2021-07-12T18:59:36.292" v="7597"/>
          <ac:spMkLst>
            <pc:docMk/>
            <pc:sldMk cId="642698638" sldId="4228"/>
            <ac:spMk id="10" creationId="{DBA351A6-DD16-47DA-9C36-95DEF65C250F}"/>
          </ac:spMkLst>
        </pc:spChg>
        <pc:spChg chg="mod">
          <ac:chgData name="Ning Wu" userId="04a4d569-0e5a-4432-a3a6-45e90719a910" providerId="ADAL" clId="{9D8976D4-B595-4727-A0A9-B94C3B279860}" dt="2021-07-12T18:59:36.292" v="7597"/>
          <ac:spMkLst>
            <pc:docMk/>
            <pc:sldMk cId="642698638" sldId="4228"/>
            <ac:spMk id="11" creationId="{44111792-7067-4698-AABB-C19873A535E0}"/>
          </ac:spMkLst>
        </pc:spChg>
        <pc:spChg chg="mod">
          <ac:chgData name="Ning Wu" userId="04a4d569-0e5a-4432-a3a6-45e90719a910" providerId="ADAL" clId="{9D8976D4-B595-4727-A0A9-B94C3B279860}" dt="2021-07-12T18:59:36.292" v="7597"/>
          <ac:spMkLst>
            <pc:docMk/>
            <pc:sldMk cId="642698638" sldId="4228"/>
            <ac:spMk id="12" creationId="{0E9922BE-C42A-416E-80CA-0B5CC739A537}"/>
          </ac:spMkLst>
        </pc:spChg>
        <pc:grpChg chg="add mod">
          <ac:chgData name="Ning Wu" userId="04a4d569-0e5a-4432-a3a6-45e90719a910" providerId="ADAL" clId="{9D8976D4-B595-4727-A0A9-B94C3B279860}" dt="2021-07-12T18:59:39.400" v="7598" actId="1076"/>
          <ac:grpSpMkLst>
            <pc:docMk/>
            <pc:sldMk cId="642698638" sldId="4228"/>
            <ac:grpSpMk id="6" creationId="{8BA0C681-A2D8-49E1-85EB-8860EEE2A7CE}"/>
          </ac:grpSpMkLst>
        </pc:grpChg>
        <pc:grpChg chg="mod">
          <ac:chgData name="Ning Wu" userId="04a4d569-0e5a-4432-a3a6-45e90719a910" providerId="ADAL" clId="{9D8976D4-B595-4727-A0A9-B94C3B279860}" dt="2021-07-12T18:59:36.292" v="7597"/>
          <ac:grpSpMkLst>
            <pc:docMk/>
            <pc:sldMk cId="642698638" sldId="4228"/>
            <ac:grpSpMk id="8" creationId="{D7D720D4-18BF-4E2F-8A48-3B48B40DE668}"/>
          </ac:grpSpMkLst>
        </pc:grpChg>
      </pc:sldChg>
      <pc:sldChg chg="addSp delSp modSp add mod">
        <pc:chgData name="Ning Wu" userId="04a4d569-0e5a-4432-a3a6-45e90719a910" providerId="ADAL" clId="{9D8976D4-B595-4727-A0A9-B94C3B279860}" dt="2021-07-23T14:14:28.938" v="9440" actId="20577"/>
        <pc:sldMkLst>
          <pc:docMk/>
          <pc:sldMk cId="2796824734" sldId="4229"/>
        </pc:sldMkLst>
        <pc:spChg chg="mod">
          <ac:chgData name="Ning Wu" userId="04a4d569-0e5a-4432-a3a6-45e90719a910" providerId="ADAL" clId="{9D8976D4-B595-4727-A0A9-B94C3B279860}" dt="2021-07-23T14:14:28.938" v="9440" actId="20577"/>
          <ac:spMkLst>
            <pc:docMk/>
            <pc:sldMk cId="2796824734" sldId="4229"/>
            <ac:spMk id="2" creationId="{EDD28B46-DCAE-46D6-A611-3B13ED01E937}"/>
          </ac:spMkLst>
        </pc:spChg>
        <pc:spChg chg="mod">
          <ac:chgData name="Ning Wu" userId="04a4d569-0e5a-4432-a3a6-45e90719a910" providerId="ADAL" clId="{9D8976D4-B595-4727-A0A9-B94C3B279860}" dt="2021-07-12T21:05:59.263" v="8002" actId="20577"/>
          <ac:spMkLst>
            <pc:docMk/>
            <pc:sldMk cId="2796824734" sldId="4229"/>
            <ac:spMk id="3" creationId="{A57B972B-DB8F-47F0-B424-848A614E2E78}"/>
          </ac:spMkLst>
        </pc:spChg>
        <pc:spChg chg="add del mod">
          <ac:chgData name="Ning Wu" userId="04a4d569-0e5a-4432-a3a6-45e90719a910" providerId="ADAL" clId="{9D8976D4-B595-4727-A0A9-B94C3B279860}" dt="2021-07-12T20:52:28.871" v="7899" actId="478"/>
          <ac:spMkLst>
            <pc:docMk/>
            <pc:sldMk cId="2796824734" sldId="4229"/>
            <ac:spMk id="9" creationId="{ED807241-6C36-44D7-B8BE-FBB85FFCFDD4}"/>
          </ac:spMkLst>
        </pc:spChg>
        <pc:spChg chg="add del mod">
          <ac:chgData name="Ning Wu" userId="04a4d569-0e5a-4432-a3a6-45e90719a910" providerId="ADAL" clId="{9D8976D4-B595-4727-A0A9-B94C3B279860}" dt="2021-07-12T20:53:04.109" v="7901" actId="478"/>
          <ac:spMkLst>
            <pc:docMk/>
            <pc:sldMk cId="2796824734" sldId="4229"/>
            <ac:spMk id="14" creationId="{6AAD5131-DEB9-4B15-997B-84EAC4E5E375}"/>
          </ac:spMkLst>
        </pc:spChg>
        <pc:spChg chg="add del mod">
          <ac:chgData name="Ning Wu" userId="04a4d569-0e5a-4432-a3a6-45e90719a910" providerId="ADAL" clId="{9D8976D4-B595-4727-A0A9-B94C3B279860}" dt="2021-07-12T20:54:16.561" v="7914" actId="478"/>
          <ac:spMkLst>
            <pc:docMk/>
            <pc:sldMk cId="2796824734" sldId="4229"/>
            <ac:spMk id="19" creationId="{34B74AC0-2938-4F94-BD9B-0F2B1A1AFCF9}"/>
          </ac:spMkLst>
        </pc:spChg>
        <pc:spChg chg="add del mod">
          <ac:chgData name="Ning Wu" userId="04a4d569-0e5a-4432-a3a6-45e90719a910" providerId="ADAL" clId="{9D8976D4-B595-4727-A0A9-B94C3B279860}" dt="2021-07-12T20:55:29.445" v="7924" actId="478"/>
          <ac:spMkLst>
            <pc:docMk/>
            <pc:sldMk cId="2796824734" sldId="4229"/>
            <ac:spMk id="22" creationId="{99883374-220A-41F5-8B43-1CC0DED227E6}"/>
          </ac:spMkLst>
        </pc:spChg>
        <pc:spChg chg="add del mod">
          <ac:chgData name="Ning Wu" userId="04a4d569-0e5a-4432-a3a6-45e90719a910" providerId="ADAL" clId="{9D8976D4-B595-4727-A0A9-B94C3B279860}" dt="2021-07-12T20:57:37.209" v="7934" actId="478"/>
          <ac:spMkLst>
            <pc:docMk/>
            <pc:sldMk cId="2796824734" sldId="4229"/>
            <ac:spMk id="25" creationId="{D72FE3EC-05A4-4F56-BE7E-B4FCF9101852}"/>
          </ac:spMkLst>
        </pc:spChg>
        <pc:grpChg chg="add mod">
          <ac:chgData name="Ning Wu" userId="04a4d569-0e5a-4432-a3a6-45e90719a910" providerId="ADAL" clId="{9D8976D4-B595-4727-A0A9-B94C3B279860}" dt="2021-07-12T20:58:33.648" v="7944" actId="164"/>
          <ac:grpSpMkLst>
            <pc:docMk/>
            <pc:sldMk cId="2796824734" sldId="4229"/>
            <ac:grpSpMk id="16" creationId="{9663889A-7F45-49A7-9C02-793A91B6BA9A}"/>
          </ac:grpSpMkLst>
        </pc:grpChg>
        <pc:grpChg chg="add mod">
          <ac:chgData name="Ning Wu" userId="04a4d569-0e5a-4432-a3a6-45e90719a910" providerId="ADAL" clId="{9D8976D4-B595-4727-A0A9-B94C3B279860}" dt="2021-07-12T20:58:35.544" v="7945" actId="1076"/>
          <ac:grpSpMkLst>
            <pc:docMk/>
            <pc:sldMk cId="2796824734" sldId="4229"/>
            <ac:grpSpMk id="26" creationId="{30116D9F-B9D4-435A-85B7-E08D441FAEE0}"/>
          </ac:grpSpMkLst>
        </pc:grpChg>
        <pc:picChg chg="mod">
          <ac:chgData name="Ning Wu" userId="04a4d569-0e5a-4432-a3a6-45e90719a910" providerId="ADAL" clId="{9D8976D4-B595-4727-A0A9-B94C3B279860}" dt="2021-07-12T20:53:31.847" v="7909" actId="164"/>
          <ac:picMkLst>
            <pc:docMk/>
            <pc:sldMk cId="2796824734" sldId="4229"/>
            <ac:picMk id="7" creationId="{CE346CF8-3C0A-4F03-A931-629CDA786188}"/>
          </ac:picMkLst>
        </pc:picChg>
        <pc:picChg chg="add del mod">
          <ac:chgData name="Ning Wu" userId="04a4d569-0e5a-4432-a3a6-45e90719a910" providerId="ADAL" clId="{9D8976D4-B595-4727-A0A9-B94C3B279860}" dt="2021-07-12T20:52:28.871" v="7899" actId="478"/>
          <ac:picMkLst>
            <pc:docMk/>
            <pc:sldMk cId="2796824734" sldId="4229"/>
            <ac:picMk id="8" creationId="{DA3C38A0-FDB2-4830-B746-567A3FBB2024}"/>
          </ac:picMkLst>
        </pc:picChg>
        <pc:picChg chg="del">
          <ac:chgData name="Ning Wu" userId="04a4d569-0e5a-4432-a3a6-45e90719a910" providerId="ADAL" clId="{9D8976D4-B595-4727-A0A9-B94C3B279860}" dt="2021-07-12T20:51:37.257" v="7895" actId="478"/>
          <ac:picMkLst>
            <pc:docMk/>
            <pc:sldMk cId="2796824734" sldId="4229"/>
            <ac:picMk id="10" creationId="{3DCD9001-6DB3-4F67-A32F-6C0AD1577659}"/>
          </ac:picMkLst>
        </pc:picChg>
        <pc:picChg chg="del">
          <ac:chgData name="Ning Wu" userId="04a4d569-0e5a-4432-a3a6-45e90719a910" providerId="ADAL" clId="{9D8976D4-B595-4727-A0A9-B94C3B279860}" dt="2021-07-12T20:51:38.145" v="7896" actId="478"/>
          <ac:picMkLst>
            <pc:docMk/>
            <pc:sldMk cId="2796824734" sldId="4229"/>
            <ac:picMk id="12" creationId="{7984216B-26FD-48F7-8A96-9D3897EC555A}"/>
          </ac:picMkLst>
        </pc:picChg>
        <pc:picChg chg="add mod">
          <ac:chgData name="Ning Wu" userId="04a4d569-0e5a-4432-a3a6-45e90719a910" providerId="ADAL" clId="{9D8976D4-B595-4727-A0A9-B94C3B279860}" dt="2021-07-12T20:53:31.847" v="7909" actId="164"/>
          <ac:picMkLst>
            <pc:docMk/>
            <pc:sldMk cId="2796824734" sldId="4229"/>
            <ac:picMk id="13" creationId="{F5963D46-BB82-4EB4-B73F-B11D739BE260}"/>
          </ac:picMkLst>
        </pc:picChg>
        <pc:picChg chg="del">
          <ac:chgData name="Ning Wu" userId="04a4d569-0e5a-4432-a3a6-45e90719a910" providerId="ADAL" clId="{9D8976D4-B595-4727-A0A9-B94C3B279860}" dt="2021-07-12T20:51:39.059" v="7897" actId="478"/>
          <ac:picMkLst>
            <pc:docMk/>
            <pc:sldMk cId="2796824734" sldId="4229"/>
            <ac:picMk id="15" creationId="{62E5CEC1-78CC-4974-ABB3-B66532D3A4CE}"/>
          </ac:picMkLst>
        </pc:picChg>
        <pc:picChg chg="add mod ord">
          <ac:chgData name="Ning Wu" userId="04a4d569-0e5a-4432-a3a6-45e90719a910" providerId="ADAL" clId="{9D8976D4-B595-4727-A0A9-B94C3B279860}" dt="2021-07-12T20:58:33.648" v="7944" actId="164"/>
          <ac:picMkLst>
            <pc:docMk/>
            <pc:sldMk cId="2796824734" sldId="4229"/>
            <ac:picMk id="18" creationId="{F9877358-4DA5-4E41-A140-B439F9E72EED}"/>
          </ac:picMkLst>
        </pc:picChg>
        <pc:picChg chg="add mod">
          <ac:chgData name="Ning Wu" userId="04a4d569-0e5a-4432-a3a6-45e90719a910" providerId="ADAL" clId="{9D8976D4-B595-4727-A0A9-B94C3B279860}" dt="2021-07-12T20:58:33.648" v="7944" actId="164"/>
          <ac:picMkLst>
            <pc:docMk/>
            <pc:sldMk cId="2796824734" sldId="4229"/>
            <ac:picMk id="21" creationId="{ED339817-99E0-4AFE-B625-937073A1B245}"/>
          </ac:picMkLst>
        </pc:picChg>
        <pc:picChg chg="add mod ord">
          <ac:chgData name="Ning Wu" userId="04a4d569-0e5a-4432-a3a6-45e90719a910" providerId="ADAL" clId="{9D8976D4-B595-4727-A0A9-B94C3B279860}" dt="2021-07-12T20:58:33.648" v="7944" actId="164"/>
          <ac:picMkLst>
            <pc:docMk/>
            <pc:sldMk cId="2796824734" sldId="4229"/>
            <ac:picMk id="24" creationId="{8D16D9F0-93EF-4828-BE2F-FD0073D115A9}"/>
          </ac:picMkLst>
        </pc:picChg>
      </pc:sldChg>
      <pc:sldChg chg="addSp modSp new mod">
        <pc:chgData name="Ning Wu" userId="04a4d569-0e5a-4432-a3a6-45e90719a910" providerId="ADAL" clId="{9D8976D4-B595-4727-A0A9-B94C3B279860}" dt="2021-07-23T15:19:58.311" v="10173" actId="20577"/>
        <pc:sldMkLst>
          <pc:docMk/>
          <pc:sldMk cId="412163765" sldId="4230"/>
        </pc:sldMkLst>
        <pc:spChg chg="mod">
          <ac:chgData name="Ning Wu" userId="04a4d569-0e5a-4432-a3a6-45e90719a910" providerId="ADAL" clId="{9D8976D4-B595-4727-A0A9-B94C3B279860}" dt="2021-07-12T21:29:57.917" v="8081" actId="20577"/>
          <ac:spMkLst>
            <pc:docMk/>
            <pc:sldMk cId="412163765" sldId="4230"/>
            <ac:spMk id="2" creationId="{3CDC5FA9-5ACA-4EFA-BB46-9DA722B9A443}"/>
          </ac:spMkLst>
        </pc:spChg>
        <pc:spChg chg="mod">
          <ac:chgData name="Ning Wu" userId="04a4d569-0e5a-4432-a3a6-45e90719a910" providerId="ADAL" clId="{9D8976D4-B595-4727-A0A9-B94C3B279860}" dt="2021-07-23T15:19:58.311" v="10173" actId="20577"/>
          <ac:spMkLst>
            <pc:docMk/>
            <pc:sldMk cId="412163765" sldId="4230"/>
            <ac:spMk id="3" creationId="{DE25EBB1-12F2-4EF9-B77F-ECA166DC7942}"/>
          </ac:spMkLst>
        </pc:spChg>
        <pc:spChg chg="mod">
          <ac:chgData name="Ning Wu" userId="04a4d569-0e5a-4432-a3a6-45e90719a910" providerId="ADAL" clId="{9D8976D4-B595-4727-A0A9-B94C3B279860}" dt="2021-07-12T21:24:13.618" v="8065"/>
          <ac:spMkLst>
            <pc:docMk/>
            <pc:sldMk cId="412163765" sldId="4230"/>
            <ac:spMk id="7" creationId="{F06DEDA0-366F-4DA7-853F-530E47B26089}"/>
          </ac:spMkLst>
        </pc:spChg>
        <pc:spChg chg="mod">
          <ac:chgData name="Ning Wu" userId="04a4d569-0e5a-4432-a3a6-45e90719a910" providerId="ADAL" clId="{9D8976D4-B595-4727-A0A9-B94C3B279860}" dt="2021-07-12T21:24:13.618" v="8065"/>
          <ac:spMkLst>
            <pc:docMk/>
            <pc:sldMk cId="412163765" sldId="4230"/>
            <ac:spMk id="9" creationId="{69DCF756-E5B2-4C93-83F7-CF510937CA45}"/>
          </ac:spMkLst>
        </pc:spChg>
        <pc:spChg chg="mod">
          <ac:chgData name="Ning Wu" userId="04a4d569-0e5a-4432-a3a6-45e90719a910" providerId="ADAL" clId="{9D8976D4-B595-4727-A0A9-B94C3B279860}" dt="2021-07-12T21:24:13.618" v="8065"/>
          <ac:spMkLst>
            <pc:docMk/>
            <pc:sldMk cId="412163765" sldId="4230"/>
            <ac:spMk id="10" creationId="{8D8AAB38-02BA-4FA7-812C-006E3927C518}"/>
          </ac:spMkLst>
        </pc:spChg>
        <pc:spChg chg="mod">
          <ac:chgData name="Ning Wu" userId="04a4d569-0e5a-4432-a3a6-45e90719a910" providerId="ADAL" clId="{9D8976D4-B595-4727-A0A9-B94C3B279860}" dt="2021-07-12T21:24:13.618" v="8065"/>
          <ac:spMkLst>
            <pc:docMk/>
            <pc:sldMk cId="412163765" sldId="4230"/>
            <ac:spMk id="11" creationId="{C8CABF5D-4E1F-43B6-A3C7-D4312484C774}"/>
          </ac:spMkLst>
        </pc:spChg>
        <pc:spChg chg="mod">
          <ac:chgData name="Ning Wu" userId="04a4d569-0e5a-4432-a3a6-45e90719a910" providerId="ADAL" clId="{9D8976D4-B595-4727-A0A9-B94C3B279860}" dt="2021-07-12T21:24:13.618" v="8065"/>
          <ac:spMkLst>
            <pc:docMk/>
            <pc:sldMk cId="412163765" sldId="4230"/>
            <ac:spMk id="12" creationId="{3C3355D9-3617-402D-A883-CABB5E336B04}"/>
          </ac:spMkLst>
        </pc:spChg>
        <pc:grpChg chg="add mod">
          <ac:chgData name="Ning Wu" userId="04a4d569-0e5a-4432-a3a6-45e90719a910" providerId="ADAL" clId="{9D8976D4-B595-4727-A0A9-B94C3B279860}" dt="2021-07-12T21:24:13.618" v="8065"/>
          <ac:grpSpMkLst>
            <pc:docMk/>
            <pc:sldMk cId="412163765" sldId="4230"/>
            <ac:grpSpMk id="6" creationId="{B80370B3-375B-43BE-9811-39526A57878B}"/>
          </ac:grpSpMkLst>
        </pc:grpChg>
        <pc:grpChg chg="mod">
          <ac:chgData name="Ning Wu" userId="04a4d569-0e5a-4432-a3a6-45e90719a910" providerId="ADAL" clId="{9D8976D4-B595-4727-A0A9-B94C3B279860}" dt="2021-07-12T21:24:13.618" v="8065"/>
          <ac:grpSpMkLst>
            <pc:docMk/>
            <pc:sldMk cId="412163765" sldId="4230"/>
            <ac:grpSpMk id="8" creationId="{ECB669D4-49B2-4404-AC6F-B12B32837725}"/>
          </ac:grpSpMkLst>
        </pc:grpChg>
      </pc:sldChg>
      <pc:sldChg chg="addSp modSp new del mod ord">
        <pc:chgData name="Ning Wu" userId="04a4d569-0e5a-4432-a3a6-45e90719a910" providerId="ADAL" clId="{9D8976D4-B595-4727-A0A9-B94C3B279860}" dt="2021-07-23T14:02:13.829" v="9043" actId="47"/>
        <pc:sldMkLst>
          <pc:docMk/>
          <pc:sldMk cId="2868789054" sldId="4231"/>
        </pc:sldMkLst>
        <pc:spChg chg="mod">
          <ac:chgData name="Ning Wu" userId="04a4d569-0e5a-4432-a3a6-45e90719a910" providerId="ADAL" clId="{9D8976D4-B595-4727-A0A9-B94C3B279860}" dt="2021-07-23T13:59:48.070" v="8929" actId="20577"/>
          <ac:spMkLst>
            <pc:docMk/>
            <pc:sldMk cId="2868789054" sldId="4231"/>
            <ac:spMk id="2" creationId="{7CF6EB9A-C82B-4C71-B027-831D63EB5AA8}"/>
          </ac:spMkLst>
        </pc:spChg>
        <pc:spChg chg="mod">
          <ac:chgData name="Ning Wu" userId="04a4d569-0e5a-4432-a3a6-45e90719a910" providerId="ADAL" clId="{9D8976D4-B595-4727-A0A9-B94C3B279860}" dt="2021-07-23T14:00:10.299" v="8949" actId="20577"/>
          <ac:spMkLst>
            <pc:docMk/>
            <pc:sldMk cId="2868789054" sldId="4231"/>
            <ac:spMk id="3" creationId="{DF0B9610-3E83-4E59-A3EC-7352BF069486}"/>
          </ac:spMkLst>
        </pc:spChg>
        <pc:spChg chg="mod">
          <ac:chgData name="Ning Wu" userId="04a4d569-0e5a-4432-a3a6-45e90719a910" providerId="ADAL" clId="{9D8976D4-B595-4727-A0A9-B94C3B279860}" dt="2021-07-23T13:52:39.022" v="8916"/>
          <ac:spMkLst>
            <pc:docMk/>
            <pc:sldMk cId="2868789054" sldId="4231"/>
            <ac:spMk id="7" creationId="{ACBC0641-9312-44BD-9693-7804C827F235}"/>
          </ac:spMkLst>
        </pc:spChg>
        <pc:spChg chg="mod">
          <ac:chgData name="Ning Wu" userId="04a4d569-0e5a-4432-a3a6-45e90719a910" providerId="ADAL" clId="{9D8976D4-B595-4727-A0A9-B94C3B279860}" dt="2021-07-23T13:52:39.022" v="8916"/>
          <ac:spMkLst>
            <pc:docMk/>
            <pc:sldMk cId="2868789054" sldId="4231"/>
            <ac:spMk id="9" creationId="{F76EAA0A-ED98-45D0-B4A3-6C3D807DD671}"/>
          </ac:spMkLst>
        </pc:spChg>
        <pc:spChg chg="mod">
          <ac:chgData name="Ning Wu" userId="04a4d569-0e5a-4432-a3a6-45e90719a910" providerId="ADAL" clId="{9D8976D4-B595-4727-A0A9-B94C3B279860}" dt="2021-07-23T13:52:39.022" v="8916"/>
          <ac:spMkLst>
            <pc:docMk/>
            <pc:sldMk cId="2868789054" sldId="4231"/>
            <ac:spMk id="10" creationId="{540DE8FB-76F5-40DA-A3C8-86283A23A33F}"/>
          </ac:spMkLst>
        </pc:spChg>
        <pc:spChg chg="mod">
          <ac:chgData name="Ning Wu" userId="04a4d569-0e5a-4432-a3a6-45e90719a910" providerId="ADAL" clId="{9D8976D4-B595-4727-A0A9-B94C3B279860}" dt="2021-07-23T13:52:39.022" v="8916"/>
          <ac:spMkLst>
            <pc:docMk/>
            <pc:sldMk cId="2868789054" sldId="4231"/>
            <ac:spMk id="11" creationId="{B64BAD15-E163-4C51-A6DE-A505A6792E35}"/>
          </ac:spMkLst>
        </pc:spChg>
        <pc:spChg chg="mod">
          <ac:chgData name="Ning Wu" userId="04a4d569-0e5a-4432-a3a6-45e90719a910" providerId="ADAL" clId="{9D8976D4-B595-4727-A0A9-B94C3B279860}" dt="2021-07-23T13:52:39.022" v="8916"/>
          <ac:spMkLst>
            <pc:docMk/>
            <pc:sldMk cId="2868789054" sldId="4231"/>
            <ac:spMk id="12" creationId="{E7BFAA21-263A-4CC0-994C-55C002FFF7E1}"/>
          </ac:spMkLst>
        </pc:spChg>
        <pc:grpChg chg="add mod">
          <ac:chgData name="Ning Wu" userId="04a4d569-0e5a-4432-a3a6-45e90719a910" providerId="ADAL" clId="{9D8976D4-B595-4727-A0A9-B94C3B279860}" dt="2021-07-23T13:52:43.477" v="8917" actId="1076"/>
          <ac:grpSpMkLst>
            <pc:docMk/>
            <pc:sldMk cId="2868789054" sldId="4231"/>
            <ac:grpSpMk id="6" creationId="{2DB23FBC-C368-42CE-B3DB-EA72D64F617E}"/>
          </ac:grpSpMkLst>
        </pc:grpChg>
        <pc:grpChg chg="mod">
          <ac:chgData name="Ning Wu" userId="04a4d569-0e5a-4432-a3a6-45e90719a910" providerId="ADAL" clId="{9D8976D4-B595-4727-A0A9-B94C3B279860}" dt="2021-07-23T13:52:39.022" v="8916"/>
          <ac:grpSpMkLst>
            <pc:docMk/>
            <pc:sldMk cId="2868789054" sldId="4231"/>
            <ac:grpSpMk id="8" creationId="{4D23093E-F015-4D05-A4DD-0EB393975CE4}"/>
          </ac:grpSpMkLst>
        </pc:grpChg>
      </pc:sldChg>
      <pc:sldChg chg="addSp modSp new mod">
        <pc:chgData name="Ning Wu" userId="04a4d569-0e5a-4432-a3a6-45e90719a910" providerId="ADAL" clId="{9D8976D4-B595-4727-A0A9-B94C3B279860}" dt="2021-07-23T15:37:10.273" v="10911" actId="20577"/>
        <pc:sldMkLst>
          <pc:docMk/>
          <pc:sldMk cId="3871342226" sldId="4232"/>
        </pc:sldMkLst>
        <pc:spChg chg="mod">
          <ac:chgData name="Ning Wu" userId="04a4d569-0e5a-4432-a3a6-45e90719a910" providerId="ADAL" clId="{9D8976D4-B595-4727-A0A9-B94C3B279860}" dt="2021-07-22T14:31:17.373" v="8836" actId="20577"/>
          <ac:spMkLst>
            <pc:docMk/>
            <pc:sldMk cId="3871342226" sldId="4232"/>
            <ac:spMk id="2" creationId="{47DA6AB2-A72C-4E75-8E02-57F7ECAED140}"/>
          </ac:spMkLst>
        </pc:spChg>
        <pc:spChg chg="mod">
          <ac:chgData name="Ning Wu" userId="04a4d569-0e5a-4432-a3a6-45e90719a910" providerId="ADAL" clId="{9D8976D4-B595-4727-A0A9-B94C3B279860}" dt="2021-07-23T15:37:10.273" v="10911" actId="20577"/>
          <ac:spMkLst>
            <pc:docMk/>
            <pc:sldMk cId="3871342226" sldId="4232"/>
            <ac:spMk id="3" creationId="{94AA37B2-06A8-4FD5-BB0A-6C702FF7B2EB}"/>
          </ac:spMkLst>
        </pc:spChg>
        <pc:spChg chg="mod">
          <ac:chgData name="Ning Wu" userId="04a4d569-0e5a-4432-a3a6-45e90719a910" providerId="ADAL" clId="{9D8976D4-B595-4727-A0A9-B94C3B279860}" dt="2021-07-23T15:19:27.729" v="10169"/>
          <ac:spMkLst>
            <pc:docMk/>
            <pc:sldMk cId="3871342226" sldId="4232"/>
            <ac:spMk id="7" creationId="{E4C4F5BE-F2CA-49BA-89AD-AA7C53956263}"/>
          </ac:spMkLst>
        </pc:spChg>
        <pc:spChg chg="mod">
          <ac:chgData name="Ning Wu" userId="04a4d569-0e5a-4432-a3a6-45e90719a910" providerId="ADAL" clId="{9D8976D4-B595-4727-A0A9-B94C3B279860}" dt="2021-07-23T15:19:27.729" v="10169"/>
          <ac:spMkLst>
            <pc:docMk/>
            <pc:sldMk cId="3871342226" sldId="4232"/>
            <ac:spMk id="9" creationId="{63AF391C-962A-46B9-97B8-B2D4383C260A}"/>
          </ac:spMkLst>
        </pc:spChg>
        <pc:spChg chg="mod">
          <ac:chgData name="Ning Wu" userId="04a4d569-0e5a-4432-a3a6-45e90719a910" providerId="ADAL" clId="{9D8976D4-B595-4727-A0A9-B94C3B279860}" dt="2021-07-23T15:19:27.729" v="10169"/>
          <ac:spMkLst>
            <pc:docMk/>
            <pc:sldMk cId="3871342226" sldId="4232"/>
            <ac:spMk id="10" creationId="{9829EBD5-0FE7-49BA-AD5B-E6BFF1F45149}"/>
          </ac:spMkLst>
        </pc:spChg>
        <pc:spChg chg="mod">
          <ac:chgData name="Ning Wu" userId="04a4d569-0e5a-4432-a3a6-45e90719a910" providerId="ADAL" clId="{9D8976D4-B595-4727-A0A9-B94C3B279860}" dt="2021-07-23T15:19:27.729" v="10169"/>
          <ac:spMkLst>
            <pc:docMk/>
            <pc:sldMk cId="3871342226" sldId="4232"/>
            <ac:spMk id="11" creationId="{254980F1-ACCB-44C6-98C0-F60FC4955B5E}"/>
          </ac:spMkLst>
        </pc:spChg>
        <pc:spChg chg="mod">
          <ac:chgData name="Ning Wu" userId="04a4d569-0e5a-4432-a3a6-45e90719a910" providerId="ADAL" clId="{9D8976D4-B595-4727-A0A9-B94C3B279860}" dt="2021-07-23T15:19:27.729" v="10169"/>
          <ac:spMkLst>
            <pc:docMk/>
            <pc:sldMk cId="3871342226" sldId="4232"/>
            <ac:spMk id="12" creationId="{AF4C6769-039B-45EF-B318-7D0452459BCD}"/>
          </ac:spMkLst>
        </pc:spChg>
        <pc:grpChg chg="add mod">
          <ac:chgData name="Ning Wu" userId="04a4d569-0e5a-4432-a3a6-45e90719a910" providerId="ADAL" clId="{9D8976D4-B595-4727-A0A9-B94C3B279860}" dt="2021-07-23T15:25:58.768" v="10302" actId="1076"/>
          <ac:grpSpMkLst>
            <pc:docMk/>
            <pc:sldMk cId="3871342226" sldId="4232"/>
            <ac:grpSpMk id="6" creationId="{201980C7-3C77-4DDE-B439-8799650B665B}"/>
          </ac:grpSpMkLst>
        </pc:grpChg>
        <pc:grpChg chg="mod">
          <ac:chgData name="Ning Wu" userId="04a4d569-0e5a-4432-a3a6-45e90719a910" providerId="ADAL" clId="{9D8976D4-B595-4727-A0A9-B94C3B279860}" dt="2021-07-23T15:19:27.729" v="10169"/>
          <ac:grpSpMkLst>
            <pc:docMk/>
            <pc:sldMk cId="3871342226" sldId="4232"/>
            <ac:grpSpMk id="8" creationId="{6F0BF0E6-E566-4706-AE98-AE8BBAE77690}"/>
          </ac:grpSpMkLst>
        </pc:grpChg>
      </pc:sldChg>
      <pc:sldChg chg="addSp delSp modSp add mod">
        <pc:chgData name="Ning Wu" userId="04a4d569-0e5a-4432-a3a6-45e90719a910" providerId="ADAL" clId="{9D8976D4-B595-4727-A0A9-B94C3B279860}" dt="2021-07-23T14:41:57.956" v="9632" actId="20577"/>
        <pc:sldMkLst>
          <pc:docMk/>
          <pc:sldMk cId="502487306" sldId="4233"/>
        </pc:sldMkLst>
        <pc:spChg chg="mod">
          <ac:chgData name="Ning Wu" userId="04a4d569-0e5a-4432-a3a6-45e90719a910" providerId="ADAL" clId="{9D8976D4-B595-4727-A0A9-B94C3B279860}" dt="2021-07-23T14:21:14.038" v="9577" actId="20577"/>
          <ac:spMkLst>
            <pc:docMk/>
            <pc:sldMk cId="502487306" sldId="4233"/>
            <ac:spMk id="2" creationId="{210C8C4D-2712-4202-B60C-19291C878C28}"/>
          </ac:spMkLst>
        </pc:spChg>
        <pc:spChg chg="mod">
          <ac:chgData name="Ning Wu" userId="04a4d569-0e5a-4432-a3a6-45e90719a910" providerId="ADAL" clId="{9D8976D4-B595-4727-A0A9-B94C3B279860}" dt="2021-07-23T14:41:57.956" v="9632" actId="20577"/>
          <ac:spMkLst>
            <pc:docMk/>
            <pc:sldMk cId="502487306" sldId="4233"/>
            <ac:spMk id="3" creationId="{06AEDE1E-8589-4BE6-B351-AD204D910F60}"/>
          </ac:spMkLst>
        </pc:spChg>
        <pc:spChg chg="del">
          <ac:chgData name="Ning Wu" userId="04a4d569-0e5a-4432-a3a6-45e90719a910" providerId="ADAL" clId="{9D8976D4-B595-4727-A0A9-B94C3B279860}" dt="2021-07-23T14:24:17.192" v="9588" actId="478"/>
          <ac:spMkLst>
            <pc:docMk/>
            <pc:sldMk cId="502487306" sldId="4233"/>
            <ac:spMk id="9" creationId="{C0A78D4A-AD25-48D6-BB7F-7D7E7D0E33AD}"/>
          </ac:spMkLst>
        </pc:spChg>
        <pc:spChg chg="add del mod">
          <ac:chgData name="Ning Wu" userId="04a4d569-0e5a-4432-a3a6-45e90719a910" providerId="ADAL" clId="{9D8976D4-B595-4727-A0A9-B94C3B279860}" dt="2021-07-23T14:24:09.813" v="9585" actId="478"/>
          <ac:spMkLst>
            <pc:docMk/>
            <pc:sldMk cId="502487306" sldId="4233"/>
            <ac:spMk id="10" creationId="{099C46DD-455B-4104-8E56-73D7EFF8D401}"/>
          </ac:spMkLst>
        </pc:spChg>
        <pc:picChg chg="del">
          <ac:chgData name="Ning Wu" userId="04a4d569-0e5a-4432-a3a6-45e90719a910" providerId="ADAL" clId="{9D8976D4-B595-4727-A0A9-B94C3B279860}" dt="2021-07-23T14:24:04.071" v="9583" actId="478"/>
          <ac:picMkLst>
            <pc:docMk/>
            <pc:sldMk cId="502487306" sldId="4233"/>
            <ac:picMk id="7" creationId="{F28BE3F4-F79A-4224-9270-4E6900311D67}"/>
          </ac:picMkLst>
        </pc:picChg>
        <pc:picChg chg="add mod">
          <ac:chgData name="Ning Wu" userId="04a4d569-0e5a-4432-a3a6-45e90719a910" providerId="ADAL" clId="{9D8976D4-B595-4727-A0A9-B94C3B279860}" dt="2021-07-23T14:24:18.856" v="9589" actId="1076"/>
          <ac:picMkLst>
            <pc:docMk/>
            <pc:sldMk cId="502487306" sldId="4233"/>
            <ac:picMk id="8" creationId="{0B4D5658-1B32-4667-B7E8-6596B2A85165}"/>
          </ac:picMkLst>
        </pc:picChg>
      </pc:sldChg>
      <pc:sldChg chg="addSp modSp new mod">
        <pc:chgData name="Ning Wu" userId="04a4d569-0e5a-4432-a3a6-45e90719a910" providerId="ADAL" clId="{9D8976D4-B595-4727-A0A9-B94C3B279860}" dt="2021-07-23T15:17:59.030" v="10168" actId="20577"/>
        <pc:sldMkLst>
          <pc:docMk/>
          <pc:sldMk cId="25924162" sldId="4234"/>
        </pc:sldMkLst>
        <pc:spChg chg="mod">
          <ac:chgData name="Ning Wu" userId="04a4d569-0e5a-4432-a3a6-45e90719a910" providerId="ADAL" clId="{9D8976D4-B595-4727-A0A9-B94C3B279860}" dt="2021-07-23T15:17:22.702" v="10076" actId="20577"/>
          <ac:spMkLst>
            <pc:docMk/>
            <pc:sldMk cId="25924162" sldId="4234"/>
            <ac:spMk id="2" creationId="{0772A443-5056-4BB8-AC50-4F681E04F12C}"/>
          </ac:spMkLst>
        </pc:spChg>
        <pc:spChg chg="mod">
          <ac:chgData name="Ning Wu" userId="04a4d569-0e5a-4432-a3a6-45e90719a910" providerId="ADAL" clId="{9D8976D4-B595-4727-A0A9-B94C3B279860}" dt="2021-07-23T15:17:59.030" v="10168" actId="20577"/>
          <ac:spMkLst>
            <pc:docMk/>
            <pc:sldMk cId="25924162" sldId="4234"/>
            <ac:spMk id="3" creationId="{7FF57C70-311A-467E-9F90-022617CA5ED4}"/>
          </ac:spMkLst>
        </pc:spChg>
        <pc:spChg chg="mod">
          <ac:chgData name="Ning Wu" userId="04a4d569-0e5a-4432-a3a6-45e90719a910" providerId="ADAL" clId="{9D8976D4-B595-4727-A0A9-B94C3B279860}" dt="2021-07-23T15:05:22.374" v="9715"/>
          <ac:spMkLst>
            <pc:docMk/>
            <pc:sldMk cId="25924162" sldId="4234"/>
            <ac:spMk id="7" creationId="{0E4CE59D-8C7F-4F02-91A6-8DDC6182AE75}"/>
          </ac:spMkLst>
        </pc:spChg>
        <pc:spChg chg="mod">
          <ac:chgData name="Ning Wu" userId="04a4d569-0e5a-4432-a3a6-45e90719a910" providerId="ADAL" clId="{9D8976D4-B595-4727-A0A9-B94C3B279860}" dt="2021-07-23T15:05:22.374" v="9715"/>
          <ac:spMkLst>
            <pc:docMk/>
            <pc:sldMk cId="25924162" sldId="4234"/>
            <ac:spMk id="9" creationId="{DDB06EE4-2A75-434B-AC58-4C68E91CD765}"/>
          </ac:spMkLst>
        </pc:spChg>
        <pc:spChg chg="mod">
          <ac:chgData name="Ning Wu" userId="04a4d569-0e5a-4432-a3a6-45e90719a910" providerId="ADAL" clId="{9D8976D4-B595-4727-A0A9-B94C3B279860}" dt="2021-07-23T15:05:22.374" v="9715"/>
          <ac:spMkLst>
            <pc:docMk/>
            <pc:sldMk cId="25924162" sldId="4234"/>
            <ac:spMk id="10" creationId="{D67EBB62-7DD9-4AB8-B28F-A1243296867A}"/>
          </ac:spMkLst>
        </pc:spChg>
        <pc:spChg chg="mod">
          <ac:chgData name="Ning Wu" userId="04a4d569-0e5a-4432-a3a6-45e90719a910" providerId="ADAL" clId="{9D8976D4-B595-4727-A0A9-B94C3B279860}" dt="2021-07-23T15:05:22.374" v="9715"/>
          <ac:spMkLst>
            <pc:docMk/>
            <pc:sldMk cId="25924162" sldId="4234"/>
            <ac:spMk id="11" creationId="{7D2CD713-7C01-44E6-BE45-91CF2906ECEB}"/>
          </ac:spMkLst>
        </pc:spChg>
        <pc:spChg chg="mod">
          <ac:chgData name="Ning Wu" userId="04a4d569-0e5a-4432-a3a6-45e90719a910" providerId="ADAL" clId="{9D8976D4-B595-4727-A0A9-B94C3B279860}" dt="2021-07-23T15:05:22.374" v="9715"/>
          <ac:spMkLst>
            <pc:docMk/>
            <pc:sldMk cId="25924162" sldId="4234"/>
            <ac:spMk id="12" creationId="{204390F2-D2DF-489B-B023-A7BC1ADC4D86}"/>
          </ac:spMkLst>
        </pc:spChg>
        <pc:grpChg chg="add mod">
          <ac:chgData name="Ning Wu" userId="04a4d569-0e5a-4432-a3a6-45e90719a910" providerId="ADAL" clId="{9D8976D4-B595-4727-A0A9-B94C3B279860}" dt="2021-07-23T15:05:22.374" v="9715"/>
          <ac:grpSpMkLst>
            <pc:docMk/>
            <pc:sldMk cId="25924162" sldId="4234"/>
            <ac:grpSpMk id="6" creationId="{6D653EFB-9833-4ADD-8EAC-185D0DEA6441}"/>
          </ac:grpSpMkLst>
        </pc:grpChg>
        <pc:grpChg chg="mod">
          <ac:chgData name="Ning Wu" userId="04a4d569-0e5a-4432-a3a6-45e90719a910" providerId="ADAL" clId="{9D8976D4-B595-4727-A0A9-B94C3B279860}" dt="2021-07-23T15:05:22.374" v="9715"/>
          <ac:grpSpMkLst>
            <pc:docMk/>
            <pc:sldMk cId="25924162" sldId="4234"/>
            <ac:grpSpMk id="8" creationId="{1CD28E1B-D202-477C-81CD-6035161A8066}"/>
          </ac:grpSpMkLst>
        </pc:grpChg>
      </pc:sldChg>
    </pc:docChg>
  </pc:docChgLst>
  <pc:docChgLst>
    <pc:chgData name="Lili Chen" userId="S::lchen4@futurewei.com::d655a4ce-7f1c-47b0-aaa6-bebe0e9b3b75" providerId="AD" clId="Web-{2A845983-D9BA-CE5A-8C05-0B80A86AEA97}"/>
    <pc:docChg chg="modSld">
      <pc:chgData name="Lili Chen" userId="S::lchen4@futurewei.com::d655a4ce-7f1c-47b0-aaa6-bebe0e9b3b75" providerId="AD" clId="Web-{2A845983-D9BA-CE5A-8C05-0B80A86AEA97}" dt="2021-07-29T14:57:51.104" v="6" actId="20577"/>
      <pc:docMkLst>
        <pc:docMk/>
      </pc:docMkLst>
      <pc:sldChg chg="modSp">
        <pc:chgData name="Lili Chen" userId="S::lchen4@futurewei.com::d655a4ce-7f1c-47b0-aaa6-bebe0e9b3b75" providerId="AD" clId="Web-{2A845983-D9BA-CE5A-8C05-0B80A86AEA97}" dt="2021-07-29T14:57:51.104" v="6" actId="20577"/>
        <pc:sldMkLst>
          <pc:docMk/>
          <pc:sldMk cId="1486921260" sldId="4212"/>
        </pc:sldMkLst>
        <pc:spChg chg="mod">
          <ac:chgData name="Lili Chen" userId="S::lchen4@futurewei.com::d655a4ce-7f1c-47b0-aaa6-bebe0e9b3b75" providerId="AD" clId="Web-{2A845983-D9BA-CE5A-8C05-0B80A86AEA97}" dt="2021-07-29T14:57:51.104" v="6" actId="20577"/>
          <ac:spMkLst>
            <pc:docMk/>
            <pc:sldMk cId="1486921260" sldId="4212"/>
            <ac:spMk id="3" creationId="{929D133B-64A4-49B1-90B3-0F72B3A17CB5}"/>
          </ac:spMkLst>
        </pc:spChg>
      </pc:sldChg>
    </pc:docChg>
  </pc:docChgLst>
  <pc:docChgLst>
    <pc:chgData name="Zhihao Tang" userId="c6afea04-4771-4879-9e3a-ee1175e1ff43" providerId="ADAL" clId="{4FF4C200-DA66-4D32-963C-9B35F75EDF79}"/>
    <pc:docChg chg="custSel modSld">
      <pc:chgData name="Zhihao Tang" userId="c6afea04-4771-4879-9e3a-ee1175e1ff43" providerId="ADAL" clId="{4FF4C200-DA66-4D32-963C-9B35F75EDF79}" dt="2021-07-29T14:46:42.383" v="321" actId="20577"/>
      <pc:docMkLst>
        <pc:docMk/>
      </pc:docMkLst>
      <pc:sldChg chg="modSp mod">
        <pc:chgData name="Zhihao Tang" userId="c6afea04-4771-4879-9e3a-ee1175e1ff43" providerId="ADAL" clId="{4FF4C200-DA66-4D32-963C-9B35F75EDF79}" dt="2021-07-29T14:46:20.932" v="311" actId="20577"/>
        <pc:sldMkLst>
          <pc:docMk/>
          <pc:sldMk cId="2507331025" sldId="4210"/>
        </pc:sldMkLst>
        <pc:spChg chg="mod">
          <ac:chgData name="Zhihao Tang" userId="c6afea04-4771-4879-9e3a-ee1175e1ff43" providerId="ADAL" clId="{4FF4C200-DA66-4D32-963C-9B35F75EDF79}" dt="2021-07-29T14:46:20.932" v="311" actId="20577"/>
          <ac:spMkLst>
            <pc:docMk/>
            <pc:sldMk cId="2507331025" sldId="4210"/>
            <ac:spMk id="3" creationId="{3C75613D-219B-4AD4-A7C7-0FC425AFBF20}"/>
          </ac:spMkLst>
        </pc:spChg>
      </pc:sldChg>
      <pc:sldChg chg="modNotesTx">
        <pc:chgData name="Zhihao Tang" userId="c6afea04-4771-4879-9e3a-ee1175e1ff43" providerId="ADAL" clId="{4FF4C200-DA66-4D32-963C-9B35F75EDF79}" dt="2021-07-29T14:28:09.288" v="287" actId="20577"/>
        <pc:sldMkLst>
          <pc:docMk/>
          <pc:sldMk cId="2954674074" sldId="4222"/>
        </pc:sldMkLst>
      </pc:sldChg>
      <pc:sldChg chg="modSp mod">
        <pc:chgData name="Zhihao Tang" userId="c6afea04-4771-4879-9e3a-ee1175e1ff43" providerId="ADAL" clId="{4FF4C200-DA66-4D32-963C-9B35F75EDF79}" dt="2021-07-29T14:46:42.383" v="321" actId="20577"/>
        <pc:sldMkLst>
          <pc:docMk/>
          <pc:sldMk cId="1090322940" sldId="4225"/>
        </pc:sldMkLst>
        <pc:spChg chg="mod">
          <ac:chgData name="Zhihao Tang" userId="c6afea04-4771-4879-9e3a-ee1175e1ff43" providerId="ADAL" clId="{4FF4C200-DA66-4D32-963C-9B35F75EDF79}" dt="2021-07-29T14:46:42.383" v="321" actId="20577"/>
          <ac:spMkLst>
            <pc:docMk/>
            <pc:sldMk cId="1090322940" sldId="4225"/>
            <ac:spMk id="3" creationId="{2F721F92-7B2F-425D-BD7A-E220839A77E8}"/>
          </ac:spMkLst>
        </pc:spChg>
      </pc:sldChg>
      <pc:sldChg chg="modNotesTx">
        <pc:chgData name="Zhihao Tang" userId="c6afea04-4771-4879-9e3a-ee1175e1ff43" providerId="ADAL" clId="{4FF4C200-DA66-4D32-963C-9B35F75EDF79}" dt="2021-07-29T14:29:44.432" v="307" actId="20577"/>
        <pc:sldMkLst>
          <pc:docMk/>
          <pc:sldMk cId="3871342226" sldId="4232"/>
        </pc:sldMkLst>
      </pc:sldChg>
    </pc:docChg>
  </pc:docChgLst>
  <pc:docChgLst>
    <pc:chgData name="Zhihao Tang" userId="c6afea04-4771-4879-9e3a-ee1175e1ff43" providerId="ADAL" clId="{8488D4C6-5EEB-4A47-A5AF-7B3D071CE4BE}"/>
    <pc:docChg chg="undo custSel addSld modSld sldOrd">
      <pc:chgData name="Zhihao Tang" userId="c6afea04-4771-4879-9e3a-ee1175e1ff43" providerId="ADAL" clId="{8488D4C6-5EEB-4A47-A5AF-7B3D071CE4BE}" dt="2021-07-09T20:50:24.009" v="531" actId="20577"/>
      <pc:docMkLst>
        <pc:docMk/>
      </pc:docMkLst>
      <pc:sldChg chg="addSp delSp modSp add mod modNotesTx">
        <pc:chgData name="Zhihao Tang" userId="c6afea04-4771-4879-9e3a-ee1175e1ff43" providerId="ADAL" clId="{8488D4C6-5EEB-4A47-A5AF-7B3D071CE4BE}" dt="2021-07-02T13:54:02.965" v="475" actId="313"/>
        <pc:sldMkLst>
          <pc:docMk/>
          <pc:sldMk cId="3882706695" sldId="696"/>
        </pc:sldMkLst>
        <pc:spChg chg="mod">
          <ac:chgData name="Zhihao Tang" userId="c6afea04-4771-4879-9e3a-ee1175e1ff43" providerId="ADAL" clId="{8488D4C6-5EEB-4A47-A5AF-7B3D071CE4BE}" dt="2021-07-02T13:25:32.615" v="112" actId="1076"/>
          <ac:spMkLst>
            <pc:docMk/>
            <pc:sldMk cId="3882706695" sldId="696"/>
            <ac:spMk id="2" creationId="{00000000-0000-0000-0000-000000000000}"/>
          </ac:spMkLst>
        </pc:spChg>
        <pc:spChg chg="del mod">
          <ac:chgData name="Zhihao Tang" userId="c6afea04-4771-4879-9e3a-ee1175e1ff43" providerId="ADAL" clId="{8488D4C6-5EEB-4A47-A5AF-7B3D071CE4BE}" dt="2021-07-02T13:24:40.789" v="102" actId="478"/>
          <ac:spMkLst>
            <pc:docMk/>
            <pc:sldMk cId="3882706695" sldId="696"/>
            <ac:spMk id="5" creationId="{0A56C963-C242-4E3C-8E54-5B3263CE1559}"/>
          </ac:spMkLst>
        </pc:spChg>
        <pc:spChg chg="add mod">
          <ac:chgData name="Zhihao Tang" userId="c6afea04-4771-4879-9e3a-ee1175e1ff43" providerId="ADAL" clId="{8488D4C6-5EEB-4A47-A5AF-7B3D071CE4BE}" dt="2021-07-02T13:27:56.019" v="142" actId="1076"/>
          <ac:spMkLst>
            <pc:docMk/>
            <pc:sldMk cId="3882706695" sldId="696"/>
            <ac:spMk id="8" creationId="{DBD979FB-866C-4ED3-BFAE-E4D69B69FAA3}"/>
          </ac:spMkLst>
        </pc:spChg>
        <pc:spChg chg="add mod">
          <ac:chgData name="Zhihao Tang" userId="c6afea04-4771-4879-9e3a-ee1175e1ff43" providerId="ADAL" clId="{8488D4C6-5EEB-4A47-A5AF-7B3D071CE4BE}" dt="2021-07-02T13:27:50.901" v="141" actId="1076"/>
          <ac:spMkLst>
            <pc:docMk/>
            <pc:sldMk cId="3882706695" sldId="696"/>
            <ac:spMk id="11" creationId="{8EB36357-43AB-40BD-BF80-7FFA130C57CB}"/>
          </ac:spMkLst>
        </pc:spChg>
        <pc:spChg chg="add mod">
          <ac:chgData name="Zhihao Tang" userId="c6afea04-4771-4879-9e3a-ee1175e1ff43" providerId="ADAL" clId="{8488D4C6-5EEB-4A47-A5AF-7B3D071CE4BE}" dt="2021-07-02T13:29:36.704" v="154" actId="20577"/>
          <ac:spMkLst>
            <pc:docMk/>
            <pc:sldMk cId="3882706695" sldId="696"/>
            <ac:spMk id="16" creationId="{1720E516-5EDD-4CFB-AD38-E1EF7E7A29FC}"/>
          </ac:spMkLst>
        </pc:spChg>
        <pc:picChg chg="del">
          <ac:chgData name="Zhihao Tang" userId="c6afea04-4771-4879-9e3a-ee1175e1ff43" providerId="ADAL" clId="{8488D4C6-5EEB-4A47-A5AF-7B3D071CE4BE}" dt="2021-07-02T13:24:44.466" v="104" actId="478"/>
          <ac:picMkLst>
            <pc:docMk/>
            <pc:sldMk cId="3882706695" sldId="696"/>
            <ac:picMk id="3" creationId="{40002C51-9CCF-49D2-94A9-B6223D80B0DA}"/>
          </ac:picMkLst>
        </pc:picChg>
        <pc:picChg chg="del">
          <ac:chgData name="Zhihao Tang" userId="c6afea04-4771-4879-9e3a-ee1175e1ff43" providerId="ADAL" clId="{8488D4C6-5EEB-4A47-A5AF-7B3D071CE4BE}" dt="2021-07-02T13:24:42.660" v="103" actId="478"/>
          <ac:picMkLst>
            <pc:docMk/>
            <pc:sldMk cId="3882706695" sldId="696"/>
            <ac:picMk id="4" creationId="{354A77B4-E889-4D24-AB18-C63DC358431F}"/>
          </ac:picMkLst>
        </pc:picChg>
        <pc:picChg chg="add mod">
          <ac:chgData name="Zhihao Tang" userId="c6afea04-4771-4879-9e3a-ee1175e1ff43" providerId="ADAL" clId="{8488D4C6-5EEB-4A47-A5AF-7B3D071CE4BE}" dt="2021-07-02T13:27:43.373" v="139" actId="1076"/>
          <ac:picMkLst>
            <pc:docMk/>
            <pc:sldMk cId="3882706695" sldId="696"/>
            <ac:picMk id="7" creationId="{F21ABE8E-A907-4FDA-BCF5-8C5A28B73AF5}"/>
          </ac:picMkLst>
        </pc:picChg>
        <pc:picChg chg="add mod ord">
          <ac:chgData name="Zhihao Tang" userId="c6afea04-4771-4879-9e3a-ee1175e1ff43" providerId="ADAL" clId="{8488D4C6-5EEB-4A47-A5AF-7B3D071CE4BE}" dt="2021-07-02T13:27:47.486" v="140" actId="1076"/>
          <ac:picMkLst>
            <pc:docMk/>
            <pc:sldMk cId="3882706695" sldId="696"/>
            <ac:picMk id="10" creationId="{9699B8C9-6254-4D5B-A299-CFC944DE75A9}"/>
          </ac:picMkLst>
        </pc:picChg>
        <pc:picChg chg="add mod">
          <ac:chgData name="Zhihao Tang" userId="c6afea04-4771-4879-9e3a-ee1175e1ff43" providerId="ADAL" clId="{8488D4C6-5EEB-4A47-A5AF-7B3D071CE4BE}" dt="2021-07-02T13:28:15.379" v="146" actId="1076"/>
          <ac:picMkLst>
            <pc:docMk/>
            <pc:sldMk cId="3882706695" sldId="696"/>
            <ac:picMk id="13" creationId="{0A6D73F8-4689-4D3D-96D6-AA4A56B62743}"/>
          </ac:picMkLst>
        </pc:picChg>
        <pc:picChg chg="add mod">
          <ac:chgData name="Zhihao Tang" userId="c6afea04-4771-4879-9e3a-ee1175e1ff43" providerId="ADAL" clId="{8488D4C6-5EEB-4A47-A5AF-7B3D071CE4BE}" dt="2021-07-02T13:52:28.437" v="289" actId="1076"/>
          <ac:picMkLst>
            <pc:docMk/>
            <pc:sldMk cId="3882706695" sldId="696"/>
            <ac:picMk id="15" creationId="{20C712AB-53A6-4825-B824-E2E3D16E3F7C}"/>
          </ac:picMkLst>
        </pc:picChg>
        <pc:picChg chg="add mod">
          <ac:chgData name="Zhihao Tang" userId="c6afea04-4771-4879-9e3a-ee1175e1ff43" providerId="ADAL" clId="{8488D4C6-5EEB-4A47-A5AF-7B3D071CE4BE}" dt="2021-07-02T13:30:30.978" v="166" actId="14100"/>
          <ac:picMkLst>
            <pc:docMk/>
            <pc:sldMk cId="3882706695" sldId="696"/>
            <ac:picMk id="18" creationId="{DF91FB58-0E27-4560-B623-10547A290085}"/>
          </ac:picMkLst>
        </pc:picChg>
        <pc:picChg chg="add mod">
          <ac:chgData name="Zhihao Tang" userId="c6afea04-4771-4879-9e3a-ee1175e1ff43" providerId="ADAL" clId="{8488D4C6-5EEB-4A47-A5AF-7B3D071CE4BE}" dt="2021-07-02T13:48:59.172" v="183" actId="14100"/>
          <ac:picMkLst>
            <pc:docMk/>
            <pc:sldMk cId="3882706695" sldId="696"/>
            <ac:picMk id="20" creationId="{E6443495-7861-4165-9CDA-B5076D38026C}"/>
          </ac:picMkLst>
        </pc:picChg>
      </pc:sldChg>
      <pc:sldChg chg="ord">
        <pc:chgData name="Zhihao Tang" userId="c6afea04-4771-4879-9e3a-ee1175e1ff43" providerId="ADAL" clId="{8488D4C6-5EEB-4A47-A5AF-7B3D071CE4BE}" dt="2021-07-01T18:14:30.177" v="39"/>
        <pc:sldMkLst>
          <pc:docMk/>
          <pc:sldMk cId="1797902588" sldId="4211"/>
        </pc:sldMkLst>
      </pc:sldChg>
      <pc:sldChg chg="modNotesTx">
        <pc:chgData name="Zhihao Tang" userId="c6afea04-4771-4879-9e3a-ee1175e1ff43" providerId="ADAL" clId="{8488D4C6-5EEB-4A47-A5AF-7B3D071CE4BE}" dt="2021-07-01T18:14:48.422" v="64" actId="20577"/>
        <pc:sldMkLst>
          <pc:docMk/>
          <pc:sldMk cId="202085132" sldId="4217"/>
        </pc:sldMkLst>
      </pc:sldChg>
      <pc:sldChg chg="modSp add mod ord modNotesTx">
        <pc:chgData name="Zhihao Tang" userId="c6afea04-4771-4879-9e3a-ee1175e1ff43" providerId="ADAL" clId="{8488D4C6-5EEB-4A47-A5AF-7B3D071CE4BE}" dt="2021-07-09T20:50:24.009" v="531" actId="20577"/>
        <pc:sldMkLst>
          <pc:docMk/>
          <pc:sldMk cId="3916375072" sldId="4218"/>
        </pc:sldMkLst>
        <pc:spChg chg="mod">
          <ac:chgData name="Zhihao Tang" userId="c6afea04-4771-4879-9e3a-ee1175e1ff43" providerId="ADAL" clId="{8488D4C6-5EEB-4A47-A5AF-7B3D071CE4BE}" dt="2021-07-02T13:24:17.925" v="75" actId="20577"/>
          <ac:spMkLst>
            <pc:docMk/>
            <pc:sldMk cId="3916375072" sldId="4218"/>
            <ac:spMk id="2" creationId="{00000000-0000-0000-0000-000000000000}"/>
          </ac:spMkLst>
        </pc:spChg>
      </pc:sldChg>
    </pc:docChg>
  </pc:docChgLst>
  <pc:docChgLst>
    <pc:chgData name="Ning Wu" userId="S::nwu@futurewei.com::04a4d569-0e5a-4432-a3a6-45e90719a910" providerId="AD" clId="Web-{C984291F-1F42-D200-8FC8-3AD87EBB876E}"/>
    <pc:docChg chg="modSld">
      <pc:chgData name="Ning Wu" userId="S::nwu@futurewei.com::04a4d569-0e5a-4432-a3a6-45e90719a910" providerId="AD" clId="Web-{C984291F-1F42-D200-8FC8-3AD87EBB876E}" dt="2021-07-01T18:14:52.752" v="35" actId="20577"/>
      <pc:docMkLst>
        <pc:docMk/>
      </pc:docMkLst>
      <pc:sldChg chg="modSp">
        <pc:chgData name="Ning Wu" userId="S::nwu@futurewei.com::04a4d569-0e5a-4432-a3a6-45e90719a910" providerId="AD" clId="Web-{C984291F-1F42-D200-8FC8-3AD87EBB876E}" dt="2021-07-01T18:14:52.752" v="35" actId="20577"/>
        <pc:sldMkLst>
          <pc:docMk/>
          <pc:sldMk cId="1797902588" sldId="4211"/>
        </pc:sldMkLst>
        <pc:spChg chg="mod">
          <ac:chgData name="Ning Wu" userId="S::nwu@futurewei.com::04a4d569-0e5a-4432-a3a6-45e90719a910" providerId="AD" clId="Web-{C984291F-1F42-D200-8FC8-3AD87EBB876E}" dt="2021-07-01T18:14:52.752" v="35" actId="20577"/>
          <ac:spMkLst>
            <pc:docMk/>
            <pc:sldMk cId="1797902588" sldId="4211"/>
            <ac:spMk id="3" creationId="{31124BF6-59A0-405D-83BC-24091C711564}"/>
          </ac:spMkLst>
        </pc:spChg>
      </pc:sldChg>
      <pc:sldChg chg="modSp">
        <pc:chgData name="Ning Wu" userId="S::nwu@futurewei.com::04a4d569-0e5a-4432-a3a6-45e90719a910" providerId="AD" clId="Web-{C984291F-1F42-D200-8FC8-3AD87EBB876E}" dt="2021-07-01T18:13:23" v="25" actId="20577"/>
        <pc:sldMkLst>
          <pc:docMk/>
          <pc:sldMk cId="202085132" sldId="4217"/>
        </pc:sldMkLst>
        <pc:spChg chg="mod">
          <ac:chgData name="Ning Wu" userId="S::nwu@futurewei.com::04a4d569-0e5a-4432-a3a6-45e90719a910" providerId="AD" clId="Web-{C984291F-1F42-D200-8FC8-3AD87EBB876E}" dt="2021-07-01T18:13:23" v="25" actId="20577"/>
          <ac:spMkLst>
            <pc:docMk/>
            <pc:sldMk cId="202085132" sldId="4217"/>
            <ac:spMk id="2" creationId="{DEE4E9B4-D867-4F38-87CD-C018F3F7B81E}"/>
          </ac:spMkLst>
        </pc:spChg>
      </pc:sldChg>
    </pc:docChg>
  </pc:docChgLst>
  <pc:docChgLst>
    <pc:chgData name="Hongliang Tang" userId="f299e30a-3b41-4496-bbe0-759c0eba6aa0" providerId="ADAL" clId="{FC743B54-9F5D-3646-9E6D-7224D5E0A03F}"/>
    <pc:docChg chg="modSld">
      <pc:chgData name="Hongliang Tang" userId="f299e30a-3b41-4496-bbe0-759c0eba6aa0" providerId="ADAL" clId="{FC743B54-9F5D-3646-9E6D-7224D5E0A03F}" dt="2021-07-02T19:54:17.348" v="76" actId="20577"/>
      <pc:docMkLst>
        <pc:docMk/>
      </pc:docMkLst>
      <pc:sldChg chg="modSp mod">
        <pc:chgData name="Hongliang Tang" userId="f299e30a-3b41-4496-bbe0-759c0eba6aa0" providerId="ADAL" clId="{FC743B54-9F5D-3646-9E6D-7224D5E0A03F}" dt="2021-07-02T19:54:17.348" v="76" actId="20577"/>
        <pc:sldMkLst>
          <pc:docMk/>
          <pc:sldMk cId="2876047011" sldId="4208"/>
        </pc:sldMkLst>
        <pc:spChg chg="mod">
          <ac:chgData name="Hongliang Tang" userId="f299e30a-3b41-4496-bbe0-759c0eba6aa0" providerId="ADAL" clId="{FC743B54-9F5D-3646-9E6D-7224D5E0A03F}" dt="2021-07-02T19:54:17.348" v="76" actId="20577"/>
          <ac:spMkLst>
            <pc:docMk/>
            <pc:sldMk cId="2876047011" sldId="4208"/>
            <ac:spMk id="3" creationId="{EC1E13AA-DC48-4C94-8B6F-7C8002923160}"/>
          </ac:spMkLst>
        </pc:spChg>
      </pc:sldChg>
    </pc:docChg>
  </pc:docChgLst>
  <pc:docChgLst>
    <pc:chgData name="Zhihao Tang" userId="c6afea04-4771-4879-9e3a-ee1175e1ff43" providerId="ADAL" clId="{C8AEFBDD-7F72-4ADB-94EB-C7E0F83EBD92}"/>
    <pc:docChg chg="undo custSel addSld delSld modSld">
      <pc:chgData name="Zhihao Tang" userId="c6afea04-4771-4879-9e3a-ee1175e1ff43" providerId="ADAL" clId="{C8AEFBDD-7F72-4ADB-94EB-C7E0F83EBD92}" dt="2022-03-29T19:24:34.595" v="645" actId="1076"/>
      <pc:docMkLst>
        <pc:docMk/>
      </pc:docMkLst>
      <pc:sldChg chg="addSp delSp modSp mod">
        <pc:chgData name="Zhihao Tang" userId="c6afea04-4771-4879-9e3a-ee1175e1ff43" providerId="ADAL" clId="{C8AEFBDD-7F72-4ADB-94EB-C7E0F83EBD92}" dt="2022-03-29T15:42:07.013" v="315" actId="1076"/>
        <pc:sldMkLst>
          <pc:docMk/>
          <pc:sldMk cId="3916375072" sldId="4218"/>
        </pc:sldMkLst>
        <pc:spChg chg="add mod">
          <ac:chgData name="Zhihao Tang" userId="c6afea04-4771-4879-9e3a-ee1175e1ff43" providerId="ADAL" clId="{C8AEFBDD-7F72-4ADB-94EB-C7E0F83EBD92}" dt="2022-03-29T15:42:07.013" v="315" actId="1076"/>
          <ac:spMkLst>
            <pc:docMk/>
            <pc:sldMk cId="3916375072" sldId="4218"/>
            <ac:spMk id="5" creationId="{3EF822E8-8FA2-4085-BA60-3A1C88E51DD5}"/>
          </ac:spMkLst>
        </pc:spChg>
        <pc:picChg chg="add mod">
          <ac:chgData name="Zhihao Tang" userId="c6afea04-4771-4879-9e3a-ee1175e1ff43" providerId="ADAL" clId="{C8AEFBDD-7F72-4ADB-94EB-C7E0F83EBD92}" dt="2022-03-29T15:41:57.663" v="314" actId="1076"/>
          <ac:picMkLst>
            <pc:docMk/>
            <pc:sldMk cId="3916375072" sldId="4218"/>
            <ac:picMk id="4" creationId="{974575AF-1251-4D95-9149-1942F7CC0FC2}"/>
          </ac:picMkLst>
        </pc:picChg>
        <pc:picChg chg="del">
          <ac:chgData name="Zhihao Tang" userId="c6afea04-4771-4879-9e3a-ee1175e1ff43" providerId="ADAL" clId="{C8AEFBDD-7F72-4ADB-94EB-C7E0F83EBD92}" dt="2022-03-29T15:40:11.482" v="294" actId="478"/>
          <ac:picMkLst>
            <pc:docMk/>
            <pc:sldMk cId="3916375072" sldId="4218"/>
            <ac:picMk id="6" creationId="{45F5682F-A97F-4014-B1FB-262467C39179}"/>
          </ac:picMkLst>
        </pc:picChg>
      </pc:sldChg>
      <pc:sldChg chg="modSp mod">
        <pc:chgData name="Zhihao Tang" userId="c6afea04-4771-4879-9e3a-ee1175e1ff43" providerId="ADAL" clId="{C8AEFBDD-7F72-4ADB-94EB-C7E0F83EBD92}" dt="2022-03-29T15:40:30.500" v="296" actId="20577"/>
        <pc:sldMkLst>
          <pc:docMk/>
          <pc:sldMk cId="3163236184" sldId="4221"/>
        </pc:sldMkLst>
        <pc:spChg chg="mod">
          <ac:chgData name="Zhihao Tang" userId="c6afea04-4771-4879-9e3a-ee1175e1ff43" providerId="ADAL" clId="{C8AEFBDD-7F72-4ADB-94EB-C7E0F83EBD92}" dt="2022-03-29T15:40:30.500" v="296" actId="20577"/>
          <ac:spMkLst>
            <pc:docMk/>
            <pc:sldMk cId="3163236184" sldId="4221"/>
            <ac:spMk id="2" creationId="{00000000-0000-0000-0000-000000000000}"/>
          </ac:spMkLst>
        </pc:spChg>
      </pc:sldChg>
      <pc:sldChg chg="modNotesTx">
        <pc:chgData name="Zhihao Tang" userId="c6afea04-4771-4879-9e3a-ee1175e1ff43" providerId="ADAL" clId="{C8AEFBDD-7F72-4ADB-94EB-C7E0F83EBD92}" dt="2022-03-29T17:24:38.503" v="595" actId="20577"/>
        <pc:sldMkLst>
          <pc:docMk/>
          <pc:sldMk cId="1579919880" sldId="4222"/>
        </pc:sldMkLst>
      </pc:sldChg>
      <pc:sldChg chg="addSp modSp mod">
        <pc:chgData name="Zhihao Tang" userId="c6afea04-4771-4879-9e3a-ee1175e1ff43" providerId="ADAL" clId="{C8AEFBDD-7F72-4ADB-94EB-C7E0F83EBD92}" dt="2022-03-29T15:12:04.058" v="61" actId="1076"/>
        <pc:sldMkLst>
          <pc:docMk/>
          <pc:sldMk cId="2348264001" sldId="4224"/>
        </pc:sldMkLst>
        <pc:picChg chg="add mod">
          <ac:chgData name="Zhihao Tang" userId="c6afea04-4771-4879-9e3a-ee1175e1ff43" providerId="ADAL" clId="{C8AEFBDD-7F72-4ADB-94EB-C7E0F83EBD92}" dt="2022-03-29T15:12:04.058" v="61" actId="1076"/>
          <ac:picMkLst>
            <pc:docMk/>
            <pc:sldMk cId="2348264001" sldId="4224"/>
            <ac:picMk id="3" creationId="{4F3AEC53-797E-48F9-9EA9-3956E638B946}"/>
          </ac:picMkLst>
        </pc:picChg>
      </pc:sldChg>
      <pc:sldChg chg="addSp modSp mod modNotesTx">
        <pc:chgData name="Zhihao Tang" userId="c6afea04-4771-4879-9e3a-ee1175e1ff43" providerId="ADAL" clId="{C8AEFBDD-7F72-4ADB-94EB-C7E0F83EBD92}" dt="2022-03-29T15:35:27.406" v="291" actId="1076"/>
        <pc:sldMkLst>
          <pc:docMk/>
          <pc:sldMk cId="4121187845" sldId="4225"/>
        </pc:sldMkLst>
        <pc:spChg chg="add mod">
          <ac:chgData name="Zhihao Tang" userId="c6afea04-4771-4879-9e3a-ee1175e1ff43" providerId="ADAL" clId="{C8AEFBDD-7F72-4ADB-94EB-C7E0F83EBD92}" dt="2022-03-29T15:35:27.406" v="291" actId="1076"/>
          <ac:spMkLst>
            <pc:docMk/>
            <pc:sldMk cId="4121187845" sldId="4225"/>
            <ac:spMk id="3" creationId="{0DEF848D-1A1B-43CB-9180-9CAC1D35F8A8}"/>
          </ac:spMkLst>
        </pc:spChg>
        <pc:spChg chg="add mod">
          <ac:chgData name="Zhihao Tang" userId="c6afea04-4771-4879-9e3a-ee1175e1ff43" providerId="ADAL" clId="{C8AEFBDD-7F72-4ADB-94EB-C7E0F83EBD92}" dt="2022-03-29T15:30:40.286" v="288" actId="1076"/>
          <ac:spMkLst>
            <pc:docMk/>
            <pc:sldMk cId="4121187845" sldId="4225"/>
            <ac:spMk id="4" creationId="{91F8D793-2411-49CF-B54A-1389E8BA870C}"/>
          </ac:spMkLst>
        </pc:spChg>
        <pc:picChg chg="add mod">
          <ac:chgData name="Zhihao Tang" userId="c6afea04-4771-4879-9e3a-ee1175e1ff43" providerId="ADAL" clId="{C8AEFBDD-7F72-4ADB-94EB-C7E0F83EBD92}" dt="2022-03-29T15:29:31.692" v="277" actId="1076"/>
          <ac:picMkLst>
            <pc:docMk/>
            <pc:sldMk cId="4121187845" sldId="4225"/>
            <ac:picMk id="1026" creationId="{DC5E8680-2DCE-4FB9-B785-DE7DFF88CADC}"/>
          </ac:picMkLst>
        </pc:picChg>
        <pc:picChg chg="add mod">
          <ac:chgData name="Zhihao Tang" userId="c6afea04-4771-4879-9e3a-ee1175e1ff43" providerId="ADAL" clId="{C8AEFBDD-7F72-4ADB-94EB-C7E0F83EBD92}" dt="2022-03-29T15:28:47.552" v="191" actId="1076"/>
          <ac:picMkLst>
            <pc:docMk/>
            <pc:sldMk cId="4121187845" sldId="4225"/>
            <ac:picMk id="1028" creationId="{3BEF1E3F-90E9-4D8D-9B10-2C8C9381E53E}"/>
          </ac:picMkLst>
        </pc:picChg>
      </pc:sldChg>
      <pc:sldChg chg="addSp delSp modSp mod">
        <pc:chgData name="Zhihao Tang" userId="c6afea04-4771-4879-9e3a-ee1175e1ff43" providerId="ADAL" clId="{C8AEFBDD-7F72-4ADB-94EB-C7E0F83EBD92}" dt="2022-03-29T15:11:19.488" v="55" actId="1076"/>
        <pc:sldMkLst>
          <pc:docMk/>
          <pc:sldMk cId="1419879637" sldId="4226"/>
        </pc:sldMkLst>
        <pc:spChg chg="mod">
          <ac:chgData name="Zhihao Tang" userId="c6afea04-4771-4879-9e3a-ee1175e1ff43" providerId="ADAL" clId="{C8AEFBDD-7F72-4ADB-94EB-C7E0F83EBD92}" dt="2022-03-29T15:09:33.363" v="27" actId="1076"/>
          <ac:spMkLst>
            <pc:docMk/>
            <pc:sldMk cId="1419879637" sldId="4226"/>
            <ac:spMk id="2" creationId="{00000000-0000-0000-0000-000000000000}"/>
          </ac:spMkLst>
        </pc:spChg>
        <pc:spChg chg="add mod">
          <ac:chgData name="Zhihao Tang" userId="c6afea04-4771-4879-9e3a-ee1175e1ff43" providerId="ADAL" clId="{C8AEFBDD-7F72-4ADB-94EB-C7E0F83EBD92}" dt="2022-03-29T15:09:47.971" v="31" actId="14100"/>
          <ac:spMkLst>
            <pc:docMk/>
            <pc:sldMk cId="1419879637" sldId="4226"/>
            <ac:spMk id="4" creationId="{863AD481-8004-4035-BFB7-E785905F421C}"/>
          </ac:spMkLst>
        </pc:spChg>
        <pc:spChg chg="add mod">
          <ac:chgData name="Zhihao Tang" userId="c6afea04-4771-4879-9e3a-ee1175e1ff43" providerId="ADAL" clId="{C8AEFBDD-7F72-4ADB-94EB-C7E0F83EBD92}" dt="2022-03-29T15:10:30.705" v="48" actId="1076"/>
          <ac:spMkLst>
            <pc:docMk/>
            <pc:sldMk cId="1419879637" sldId="4226"/>
            <ac:spMk id="5" creationId="{C9A39D5B-85B1-49C3-BBF0-DE072085DA3A}"/>
          </ac:spMkLst>
        </pc:spChg>
        <pc:spChg chg="add mod">
          <ac:chgData name="Zhihao Tang" userId="c6afea04-4771-4879-9e3a-ee1175e1ff43" providerId="ADAL" clId="{C8AEFBDD-7F72-4ADB-94EB-C7E0F83EBD92}" dt="2022-03-29T15:10:22.002" v="46" actId="1076"/>
          <ac:spMkLst>
            <pc:docMk/>
            <pc:sldMk cId="1419879637" sldId="4226"/>
            <ac:spMk id="6" creationId="{B42389F2-FF29-49C6-B1B1-BFB60310356D}"/>
          </ac:spMkLst>
        </pc:spChg>
        <pc:spChg chg="add mod">
          <ac:chgData name="Zhihao Tang" userId="c6afea04-4771-4879-9e3a-ee1175e1ff43" providerId="ADAL" clId="{C8AEFBDD-7F72-4ADB-94EB-C7E0F83EBD92}" dt="2022-03-29T15:08:21.993" v="22" actId="164"/>
          <ac:spMkLst>
            <pc:docMk/>
            <pc:sldMk cId="1419879637" sldId="4226"/>
            <ac:spMk id="7" creationId="{EEBB885E-296F-4DD5-97C1-6339F5460CFA}"/>
          </ac:spMkLst>
        </pc:spChg>
        <pc:spChg chg="mod">
          <ac:chgData name="Zhihao Tang" userId="c6afea04-4771-4879-9e3a-ee1175e1ff43" providerId="ADAL" clId="{C8AEFBDD-7F72-4ADB-94EB-C7E0F83EBD92}" dt="2022-03-29T15:09:24.119" v="24"/>
          <ac:spMkLst>
            <pc:docMk/>
            <pc:sldMk cId="1419879637" sldId="4226"/>
            <ac:spMk id="11" creationId="{399ED4F0-044A-44FE-9184-91A6EB36EB1E}"/>
          </ac:spMkLst>
        </pc:spChg>
        <pc:spChg chg="mod">
          <ac:chgData name="Zhihao Tang" userId="c6afea04-4771-4879-9e3a-ee1175e1ff43" providerId="ADAL" clId="{C8AEFBDD-7F72-4ADB-94EB-C7E0F83EBD92}" dt="2022-03-29T15:09:24.119" v="24"/>
          <ac:spMkLst>
            <pc:docMk/>
            <pc:sldMk cId="1419879637" sldId="4226"/>
            <ac:spMk id="13" creationId="{45920361-8DD4-4358-AE5A-FCCD257D42FB}"/>
          </ac:spMkLst>
        </pc:spChg>
        <pc:spChg chg="mod">
          <ac:chgData name="Zhihao Tang" userId="c6afea04-4771-4879-9e3a-ee1175e1ff43" providerId="ADAL" clId="{C8AEFBDD-7F72-4ADB-94EB-C7E0F83EBD92}" dt="2022-03-29T15:09:24.119" v="24"/>
          <ac:spMkLst>
            <pc:docMk/>
            <pc:sldMk cId="1419879637" sldId="4226"/>
            <ac:spMk id="15" creationId="{BE4CCEA6-D341-422B-9736-E6634F8CEA85}"/>
          </ac:spMkLst>
        </pc:spChg>
        <pc:spChg chg="mod">
          <ac:chgData name="Zhihao Tang" userId="c6afea04-4771-4879-9e3a-ee1175e1ff43" providerId="ADAL" clId="{C8AEFBDD-7F72-4ADB-94EB-C7E0F83EBD92}" dt="2022-03-29T15:09:24.119" v="24"/>
          <ac:spMkLst>
            <pc:docMk/>
            <pc:sldMk cId="1419879637" sldId="4226"/>
            <ac:spMk id="17" creationId="{AD7C7451-A242-48A6-83E5-3B152BFC91A7}"/>
          </ac:spMkLst>
        </pc:spChg>
        <pc:spChg chg="mod">
          <ac:chgData name="Zhihao Tang" userId="c6afea04-4771-4879-9e3a-ee1175e1ff43" providerId="ADAL" clId="{C8AEFBDD-7F72-4ADB-94EB-C7E0F83EBD92}" dt="2022-03-29T15:09:24.119" v="24"/>
          <ac:spMkLst>
            <pc:docMk/>
            <pc:sldMk cId="1419879637" sldId="4226"/>
            <ac:spMk id="19" creationId="{1AD5EE90-13DA-4667-8E87-274DB9A3DEC9}"/>
          </ac:spMkLst>
        </pc:spChg>
        <pc:spChg chg="mod">
          <ac:chgData name="Zhihao Tang" userId="c6afea04-4771-4879-9e3a-ee1175e1ff43" providerId="ADAL" clId="{C8AEFBDD-7F72-4ADB-94EB-C7E0F83EBD92}" dt="2022-03-29T15:09:24.119" v="24"/>
          <ac:spMkLst>
            <pc:docMk/>
            <pc:sldMk cId="1419879637" sldId="4226"/>
            <ac:spMk id="21" creationId="{880A3D30-8B6E-46F3-910D-421D97DC6274}"/>
          </ac:spMkLst>
        </pc:spChg>
        <pc:spChg chg="mod">
          <ac:chgData name="Zhihao Tang" userId="c6afea04-4771-4879-9e3a-ee1175e1ff43" providerId="ADAL" clId="{C8AEFBDD-7F72-4ADB-94EB-C7E0F83EBD92}" dt="2022-03-29T15:09:24.119" v="24"/>
          <ac:spMkLst>
            <pc:docMk/>
            <pc:sldMk cId="1419879637" sldId="4226"/>
            <ac:spMk id="23" creationId="{25FD3264-C1E8-41F4-AC39-BDB73324A527}"/>
          </ac:spMkLst>
        </pc:spChg>
        <pc:grpChg chg="add mod">
          <ac:chgData name="Zhihao Tang" userId="c6afea04-4771-4879-9e3a-ee1175e1ff43" providerId="ADAL" clId="{C8AEFBDD-7F72-4ADB-94EB-C7E0F83EBD92}" dt="2022-03-29T15:11:19.488" v="55" actId="1076"/>
          <ac:grpSpMkLst>
            <pc:docMk/>
            <pc:sldMk cId="1419879637" sldId="4226"/>
            <ac:grpSpMk id="8" creationId="{CD6A20A5-DB4A-46EE-A894-8B247FD1B5A3}"/>
          </ac:grpSpMkLst>
        </pc:grpChg>
        <pc:grpChg chg="add mod">
          <ac:chgData name="Zhihao Tang" userId="c6afea04-4771-4879-9e3a-ee1175e1ff43" providerId="ADAL" clId="{C8AEFBDD-7F72-4ADB-94EB-C7E0F83EBD92}" dt="2022-03-29T15:11:09.652" v="54" actId="1076"/>
          <ac:grpSpMkLst>
            <pc:docMk/>
            <pc:sldMk cId="1419879637" sldId="4226"/>
            <ac:grpSpMk id="9" creationId="{D2325F87-A836-4ACE-A0E4-1FEDC1FB81E9}"/>
          </ac:grpSpMkLst>
        </pc:grpChg>
        <pc:picChg chg="add del mod">
          <ac:chgData name="Zhihao Tang" userId="c6afea04-4771-4879-9e3a-ee1175e1ff43" providerId="ADAL" clId="{C8AEFBDD-7F72-4ADB-94EB-C7E0F83EBD92}" dt="2022-03-29T15:07:10.389" v="7" actId="478"/>
          <ac:picMkLst>
            <pc:docMk/>
            <pc:sldMk cId="1419879637" sldId="4226"/>
            <ac:picMk id="3" creationId="{2997EC0D-9718-44AD-B25C-D896529A5EFA}"/>
          </ac:picMkLst>
        </pc:picChg>
        <pc:picChg chg="mod">
          <ac:chgData name="Zhihao Tang" userId="c6afea04-4771-4879-9e3a-ee1175e1ff43" providerId="ADAL" clId="{C8AEFBDD-7F72-4ADB-94EB-C7E0F83EBD92}" dt="2022-03-29T15:09:24.119" v="24"/>
          <ac:picMkLst>
            <pc:docMk/>
            <pc:sldMk cId="1419879637" sldId="4226"/>
            <ac:picMk id="10" creationId="{5C481EC7-29E4-4273-AB87-EE131F9D60B6}"/>
          </ac:picMkLst>
        </pc:picChg>
        <pc:picChg chg="mod">
          <ac:chgData name="Zhihao Tang" userId="c6afea04-4771-4879-9e3a-ee1175e1ff43" providerId="ADAL" clId="{C8AEFBDD-7F72-4ADB-94EB-C7E0F83EBD92}" dt="2022-03-29T15:09:24.119" v="24"/>
          <ac:picMkLst>
            <pc:docMk/>
            <pc:sldMk cId="1419879637" sldId="4226"/>
            <ac:picMk id="12" creationId="{D959DFBB-AB0E-4D3D-8F12-1C1776C1AE59}"/>
          </ac:picMkLst>
        </pc:picChg>
        <pc:picChg chg="mod">
          <ac:chgData name="Zhihao Tang" userId="c6afea04-4771-4879-9e3a-ee1175e1ff43" providerId="ADAL" clId="{C8AEFBDD-7F72-4ADB-94EB-C7E0F83EBD92}" dt="2022-03-29T15:09:24.119" v="24"/>
          <ac:picMkLst>
            <pc:docMk/>
            <pc:sldMk cId="1419879637" sldId="4226"/>
            <ac:picMk id="14" creationId="{3E509C09-E7D0-4EEE-B141-097591EA7600}"/>
          </ac:picMkLst>
        </pc:picChg>
        <pc:picChg chg="mod">
          <ac:chgData name="Zhihao Tang" userId="c6afea04-4771-4879-9e3a-ee1175e1ff43" providerId="ADAL" clId="{C8AEFBDD-7F72-4ADB-94EB-C7E0F83EBD92}" dt="2022-03-29T15:09:24.119" v="24"/>
          <ac:picMkLst>
            <pc:docMk/>
            <pc:sldMk cId="1419879637" sldId="4226"/>
            <ac:picMk id="16" creationId="{8D368D73-998E-4321-9E17-36D610043BF2}"/>
          </ac:picMkLst>
        </pc:picChg>
        <pc:picChg chg="mod">
          <ac:chgData name="Zhihao Tang" userId="c6afea04-4771-4879-9e3a-ee1175e1ff43" providerId="ADAL" clId="{C8AEFBDD-7F72-4ADB-94EB-C7E0F83EBD92}" dt="2022-03-29T15:09:24.119" v="24"/>
          <ac:picMkLst>
            <pc:docMk/>
            <pc:sldMk cId="1419879637" sldId="4226"/>
            <ac:picMk id="18" creationId="{D1724726-6AC6-4EB8-8086-4D1DCE8D13F8}"/>
          </ac:picMkLst>
        </pc:picChg>
        <pc:picChg chg="mod">
          <ac:chgData name="Zhihao Tang" userId="c6afea04-4771-4879-9e3a-ee1175e1ff43" providerId="ADAL" clId="{C8AEFBDD-7F72-4ADB-94EB-C7E0F83EBD92}" dt="2022-03-29T15:09:24.119" v="24"/>
          <ac:picMkLst>
            <pc:docMk/>
            <pc:sldMk cId="1419879637" sldId="4226"/>
            <ac:picMk id="20" creationId="{97AA4016-4635-45A8-A163-E5F73B7E1C62}"/>
          </ac:picMkLst>
        </pc:picChg>
        <pc:picChg chg="mod">
          <ac:chgData name="Zhihao Tang" userId="c6afea04-4771-4879-9e3a-ee1175e1ff43" providerId="ADAL" clId="{C8AEFBDD-7F72-4ADB-94EB-C7E0F83EBD92}" dt="2022-03-29T15:09:24.119" v="24"/>
          <ac:picMkLst>
            <pc:docMk/>
            <pc:sldMk cId="1419879637" sldId="4226"/>
            <ac:picMk id="22" creationId="{A4A9F074-31F4-4C0C-96DE-9FAA8A9FFF02}"/>
          </ac:picMkLst>
        </pc:picChg>
        <pc:cxnChg chg="mod">
          <ac:chgData name="Zhihao Tang" userId="c6afea04-4771-4879-9e3a-ee1175e1ff43" providerId="ADAL" clId="{C8AEFBDD-7F72-4ADB-94EB-C7E0F83EBD92}" dt="2022-03-29T15:09:24.119" v="24"/>
          <ac:cxnSpMkLst>
            <pc:docMk/>
            <pc:sldMk cId="1419879637" sldId="4226"/>
            <ac:cxnSpMk id="24" creationId="{2C7E1EEF-8658-4979-A4DE-D04908F42308}"/>
          </ac:cxnSpMkLst>
        </pc:cxnChg>
        <pc:cxnChg chg="mod">
          <ac:chgData name="Zhihao Tang" userId="c6afea04-4771-4879-9e3a-ee1175e1ff43" providerId="ADAL" clId="{C8AEFBDD-7F72-4ADB-94EB-C7E0F83EBD92}" dt="2022-03-29T15:09:24.119" v="24"/>
          <ac:cxnSpMkLst>
            <pc:docMk/>
            <pc:sldMk cId="1419879637" sldId="4226"/>
            <ac:cxnSpMk id="25" creationId="{786C0E6B-C058-4349-8FB9-9D1372759340}"/>
          </ac:cxnSpMkLst>
        </pc:cxnChg>
        <pc:cxnChg chg="mod">
          <ac:chgData name="Zhihao Tang" userId="c6afea04-4771-4879-9e3a-ee1175e1ff43" providerId="ADAL" clId="{C8AEFBDD-7F72-4ADB-94EB-C7E0F83EBD92}" dt="2022-03-29T15:09:24.119" v="24"/>
          <ac:cxnSpMkLst>
            <pc:docMk/>
            <pc:sldMk cId="1419879637" sldId="4226"/>
            <ac:cxnSpMk id="26" creationId="{CE336C1C-A764-4E37-B7BF-60DD85F11DFE}"/>
          </ac:cxnSpMkLst>
        </pc:cxnChg>
        <pc:cxnChg chg="mod">
          <ac:chgData name="Zhihao Tang" userId="c6afea04-4771-4879-9e3a-ee1175e1ff43" providerId="ADAL" clId="{C8AEFBDD-7F72-4ADB-94EB-C7E0F83EBD92}" dt="2022-03-29T15:09:24.119" v="24"/>
          <ac:cxnSpMkLst>
            <pc:docMk/>
            <pc:sldMk cId="1419879637" sldId="4226"/>
            <ac:cxnSpMk id="27" creationId="{05767E2D-DD18-49EC-A5D3-0C669538B685}"/>
          </ac:cxnSpMkLst>
        </pc:cxnChg>
        <pc:cxnChg chg="mod">
          <ac:chgData name="Zhihao Tang" userId="c6afea04-4771-4879-9e3a-ee1175e1ff43" providerId="ADAL" clId="{C8AEFBDD-7F72-4ADB-94EB-C7E0F83EBD92}" dt="2022-03-29T15:09:24.119" v="24"/>
          <ac:cxnSpMkLst>
            <pc:docMk/>
            <pc:sldMk cId="1419879637" sldId="4226"/>
            <ac:cxnSpMk id="28" creationId="{1E3B6338-AE03-4308-AE4E-E9E41ED0A66D}"/>
          </ac:cxnSpMkLst>
        </pc:cxnChg>
        <pc:cxnChg chg="mod">
          <ac:chgData name="Zhihao Tang" userId="c6afea04-4771-4879-9e3a-ee1175e1ff43" providerId="ADAL" clId="{C8AEFBDD-7F72-4ADB-94EB-C7E0F83EBD92}" dt="2022-03-29T15:09:24.119" v="24"/>
          <ac:cxnSpMkLst>
            <pc:docMk/>
            <pc:sldMk cId="1419879637" sldId="4226"/>
            <ac:cxnSpMk id="29" creationId="{D56E555F-3AB1-456C-ABA0-997FCD43CB02}"/>
          </ac:cxnSpMkLst>
        </pc:cxnChg>
        <pc:cxnChg chg="mod">
          <ac:chgData name="Zhihao Tang" userId="c6afea04-4771-4879-9e3a-ee1175e1ff43" providerId="ADAL" clId="{C8AEFBDD-7F72-4ADB-94EB-C7E0F83EBD92}" dt="2022-03-29T15:09:24.119" v="24"/>
          <ac:cxnSpMkLst>
            <pc:docMk/>
            <pc:sldMk cId="1419879637" sldId="4226"/>
            <ac:cxnSpMk id="30" creationId="{13D5BB7C-0DF6-4769-9AAE-622F497B7B5B}"/>
          </ac:cxnSpMkLst>
        </pc:cxnChg>
        <pc:cxnChg chg="mod">
          <ac:chgData name="Zhihao Tang" userId="c6afea04-4771-4879-9e3a-ee1175e1ff43" providerId="ADAL" clId="{C8AEFBDD-7F72-4ADB-94EB-C7E0F83EBD92}" dt="2022-03-29T15:09:24.119" v="24"/>
          <ac:cxnSpMkLst>
            <pc:docMk/>
            <pc:sldMk cId="1419879637" sldId="4226"/>
            <ac:cxnSpMk id="31" creationId="{98A0BB99-B86B-4D0A-8EE6-D51EBD763F2E}"/>
          </ac:cxnSpMkLst>
        </pc:cxnChg>
        <pc:cxnChg chg="mod">
          <ac:chgData name="Zhihao Tang" userId="c6afea04-4771-4879-9e3a-ee1175e1ff43" providerId="ADAL" clId="{C8AEFBDD-7F72-4ADB-94EB-C7E0F83EBD92}" dt="2022-03-29T15:09:24.119" v="24"/>
          <ac:cxnSpMkLst>
            <pc:docMk/>
            <pc:sldMk cId="1419879637" sldId="4226"/>
            <ac:cxnSpMk id="32" creationId="{28890149-FA3F-4BA5-9F45-2F2FD77C76AF}"/>
          </ac:cxnSpMkLst>
        </pc:cxnChg>
      </pc:sldChg>
      <pc:sldChg chg="addSp modSp add mod">
        <pc:chgData name="Zhihao Tang" userId="c6afea04-4771-4879-9e3a-ee1175e1ff43" providerId="ADAL" clId="{C8AEFBDD-7F72-4ADB-94EB-C7E0F83EBD92}" dt="2022-03-29T19:24:34.595" v="645" actId="1076"/>
        <pc:sldMkLst>
          <pc:docMk/>
          <pc:sldMk cId="575257364" sldId="4227"/>
        </pc:sldMkLst>
        <pc:spChg chg="mod">
          <ac:chgData name="Zhihao Tang" userId="c6afea04-4771-4879-9e3a-ee1175e1ff43" providerId="ADAL" clId="{C8AEFBDD-7F72-4ADB-94EB-C7E0F83EBD92}" dt="2022-03-29T19:24:33.358" v="644"/>
          <ac:spMkLst>
            <pc:docMk/>
            <pc:sldMk cId="575257364" sldId="4227"/>
            <ac:spMk id="2" creationId="{00000000-0000-0000-0000-000000000000}"/>
          </ac:spMkLst>
        </pc:spChg>
        <pc:picChg chg="mod ord">
          <ac:chgData name="Zhihao Tang" userId="c6afea04-4771-4879-9e3a-ee1175e1ff43" providerId="ADAL" clId="{C8AEFBDD-7F72-4ADB-94EB-C7E0F83EBD92}" dt="2022-03-29T19:24:34.595" v="645" actId="1076"/>
          <ac:picMkLst>
            <pc:docMk/>
            <pc:sldMk cId="575257364" sldId="4227"/>
            <ac:picMk id="3" creationId="{2997EC0D-9718-44AD-B25C-D896529A5EFA}"/>
          </ac:picMkLst>
        </pc:picChg>
        <pc:picChg chg="add mod">
          <ac:chgData name="Zhihao Tang" userId="c6afea04-4771-4879-9e3a-ee1175e1ff43" providerId="ADAL" clId="{C8AEFBDD-7F72-4ADB-94EB-C7E0F83EBD92}" dt="2022-03-29T15:13:26.309" v="70" actId="14100"/>
          <ac:picMkLst>
            <pc:docMk/>
            <pc:sldMk cId="575257364" sldId="4227"/>
            <ac:picMk id="4" creationId="{426F28B7-D0C8-44EA-BC42-A59E3A048B37}"/>
          </ac:picMkLst>
        </pc:picChg>
        <pc:picChg chg="add mod">
          <ac:chgData name="Zhihao Tang" userId="c6afea04-4771-4879-9e3a-ee1175e1ff43" providerId="ADAL" clId="{C8AEFBDD-7F72-4ADB-94EB-C7E0F83EBD92}" dt="2022-03-29T15:13:51.479" v="75" actId="1076"/>
          <ac:picMkLst>
            <pc:docMk/>
            <pc:sldMk cId="575257364" sldId="4227"/>
            <ac:picMk id="5" creationId="{C51915FE-47BE-477C-94B6-B0603BF7FD57}"/>
          </ac:picMkLst>
        </pc:picChg>
      </pc:sldChg>
      <pc:sldChg chg="addSp delSp modSp add mod">
        <pc:chgData name="Zhihao Tang" userId="c6afea04-4771-4879-9e3a-ee1175e1ff43" providerId="ADAL" clId="{C8AEFBDD-7F72-4ADB-94EB-C7E0F83EBD92}" dt="2022-03-29T19:23:21.130" v="643" actId="1076"/>
        <pc:sldMkLst>
          <pc:docMk/>
          <pc:sldMk cId="3604711832" sldId="4228"/>
        </pc:sldMkLst>
        <pc:spChg chg="mod">
          <ac:chgData name="Zhihao Tang" userId="c6afea04-4771-4879-9e3a-ee1175e1ff43" providerId="ADAL" clId="{C8AEFBDD-7F72-4ADB-94EB-C7E0F83EBD92}" dt="2022-03-29T19:23:21.130" v="643" actId="1076"/>
          <ac:spMkLst>
            <pc:docMk/>
            <pc:sldMk cId="3604711832" sldId="4228"/>
            <ac:spMk id="2" creationId="{00000000-0000-0000-0000-000000000000}"/>
          </ac:spMkLst>
        </pc:spChg>
        <pc:picChg chg="del mod">
          <ac:chgData name="Zhihao Tang" userId="c6afea04-4771-4879-9e3a-ee1175e1ff43" providerId="ADAL" clId="{C8AEFBDD-7F72-4ADB-94EB-C7E0F83EBD92}" dt="2022-03-29T19:20:43.680" v="598" actId="478"/>
          <ac:picMkLst>
            <pc:docMk/>
            <pc:sldMk cId="3604711832" sldId="4228"/>
            <ac:picMk id="4" creationId="{95DE3BB6-CC8C-4A93-8688-B6B1BDC9FC7E}"/>
          </ac:picMkLst>
        </pc:picChg>
        <pc:picChg chg="del">
          <ac:chgData name="Zhihao Tang" userId="c6afea04-4771-4879-9e3a-ee1175e1ff43" providerId="ADAL" clId="{C8AEFBDD-7F72-4ADB-94EB-C7E0F83EBD92}" dt="2022-03-29T19:20:45.324" v="599" actId="478"/>
          <ac:picMkLst>
            <pc:docMk/>
            <pc:sldMk cId="3604711832" sldId="4228"/>
            <ac:picMk id="6" creationId="{309E8A1B-EE23-42F6-A74B-56E823D85D4C}"/>
          </ac:picMkLst>
        </pc:picChg>
        <pc:picChg chg="add del mod">
          <ac:chgData name="Zhihao Tang" userId="c6afea04-4771-4879-9e3a-ee1175e1ff43" providerId="ADAL" clId="{C8AEFBDD-7F72-4ADB-94EB-C7E0F83EBD92}" dt="2022-03-29T19:23:05.933" v="639" actId="478"/>
          <ac:picMkLst>
            <pc:docMk/>
            <pc:sldMk cId="3604711832" sldId="4228"/>
            <ac:picMk id="7" creationId="{224AD83B-D8C0-43F9-A7AB-233B9494A554}"/>
          </ac:picMkLst>
        </pc:picChg>
        <pc:picChg chg="add mod">
          <ac:chgData name="Zhihao Tang" userId="c6afea04-4771-4879-9e3a-ee1175e1ff43" providerId="ADAL" clId="{C8AEFBDD-7F72-4ADB-94EB-C7E0F83EBD92}" dt="2022-03-29T19:22:24.745" v="633" actId="1076"/>
          <ac:picMkLst>
            <pc:docMk/>
            <pc:sldMk cId="3604711832" sldId="4228"/>
            <ac:picMk id="2050" creationId="{DC27A4DF-7690-48E4-8978-1D7524AE5912}"/>
          </ac:picMkLst>
        </pc:picChg>
        <pc:picChg chg="add mod">
          <ac:chgData name="Zhihao Tang" userId="c6afea04-4771-4879-9e3a-ee1175e1ff43" providerId="ADAL" clId="{C8AEFBDD-7F72-4ADB-94EB-C7E0F83EBD92}" dt="2022-03-29T19:23:19.425" v="642" actId="14100"/>
          <ac:picMkLst>
            <pc:docMk/>
            <pc:sldMk cId="3604711832" sldId="4228"/>
            <ac:picMk id="2052" creationId="{02692866-602B-48D9-84C2-8972FF1009FC}"/>
          </ac:picMkLst>
        </pc:picChg>
      </pc:sldChg>
      <pc:sldChg chg="add del">
        <pc:chgData name="Zhihao Tang" userId="c6afea04-4771-4879-9e3a-ee1175e1ff43" providerId="ADAL" clId="{C8AEFBDD-7F72-4ADB-94EB-C7E0F83EBD92}" dt="2022-03-29T19:21:01.325" v="625"/>
        <pc:sldMkLst>
          <pc:docMk/>
          <pc:sldMk cId="2010317589" sldId="42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4/20/2022</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lifecycle management takes the majority of HR resources in datacenters</a:t>
            </a:r>
          </a:p>
          <a:p>
            <a:r>
              <a:rPr lang="en-US" dirty="0"/>
              <a:t>Left side example shows an one-click deploy example from open source community:</a:t>
            </a:r>
          </a:p>
          <a:p>
            <a:r>
              <a:rPr lang="en-US" dirty="0"/>
              <a:t>https://medium.com/@johankok/one-click-deployment-for-measuring-networking-availability-of-your-kubernetes-cluster-cab1243fb56f</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10</a:t>
            </a:fld>
            <a:endParaRPr lang="en-US">
              <a:latin typeface="Arial" panose="020B0604020202020204" pitchFamily="34" charset="0"/>
            </a:endParaRPr>
          </a:p>
        </p:txBody>
      </p:sp>
    </p:spTree>
    <p:extLst>
      <p:ext uri="{BB962C8B-B14F-4D97-AF65-F5344CB8AC3E}">
        <p14:creationId xmlns:p14="http://schemas.microsoft.com/office/powerpoint/2010/main" val="417475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11</a:t>
            </a:fld>
            <a:endParaRPr lang="en-US">
              <a:latin typeface="Arial" panose="020B0604020202020204" pitchFamily="34" charset="0"/>
            </a:endParaRPr>
          </a:p>
        </p:txBody>
      </p:sp>
    </p:spTree>
    <p:extLst>
      <p:ext uri="{BB962C8B-B14F-4D97-AF65-F5344CB8AC3E}">
        <p14:creationId xmlns:p14="http://schemas.microsoft.com/office/powerpoint/2010/main" val="12146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12</a:t>
            </a:fld>
            <a:endParaRPr lang="en-US">
              <a:latin typeface="Arial" panose="020B0604020202020204" pitchFamily="34" charset="0"/>
            </a:endParaRPr>
          </a:p>
        </p:txBody>
      </p:sp>
    </p:spTree>
    <p:extLst>
      <p:ext uri="{BB962C8B-B14F-4D97-AF65-F5344CB8AC3E}">
        <p14:creationId xmlns:p14="http://schemas.microsoft.com/office/powerpoint/2010/main" val="353222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对齐定义和讨论范围的边界</a:t>
            </a: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2</a:t>
            </a:fld>
            <a:endParaRPr lang="en-US">
              <a:latin typeface="Arial" panose="020B0604020202020204" pitchFamily="34" charset="0"/>
            </a:endParaRPr>
          </a:p>
        </p:txBody>
      </p:sp>
    </p:spTree>
    <p:extLst>
      <p:ext uri="{BB962C8B-B14F-4D97-AF65-F5344CB8AC3E}">
        <p14:creationId xmlns:p14="http://schemas.microsoft.com/office/powerpoint/2010/main" val="133634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IDC® predicts 175ZB data by 2025 [3]. Among these data, 90ZB are predicted to be produced by IoT devices, and an estimated 30% of the 175ZB data will be consumed real-time, which is mostly happening at the edge.</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3</a:t>
            </a:fld>
            <a:endParaRPr lang="en-US">
              <a:latin typeface="Arial" panose="020B0604020202020204" pitchFamily="34" charset="0"/>
            </a:endParaRPr>
          </a:p>
        </p:txBody>
      </p:sp>
    </p:spTree>
    <p:extLst>
      <p:ext uri="{BB962C8B-B14F-4D97-AF65-F5344CB8AC3E}">
        <p14:creationId xmlns:p14="http://schemas.microsoft.com/office/powerpoint/2010/main" val="252072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4</a:t>
            </a:fld>
            <a:endParaRPr lang="en-US">
              <a:latin typeface="Arial" panose="020B0604020202020204" pitchFamily="34" charset="0"/>
            </a:endParaRPr>
          </a:p>
        </p:txBody>
      </p:sp>
    </p:spTree>
    <p:extLst>
      <p:ext uri="{BB962C8B-B14F-4D97-AF65-F5344CB8AC3E}">
        <p14:creationId xmlns:p14="http://schemas.microsoft.com/office/powerpoint/2010/main" val="3899771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5</a:t>
            </a:fld>
            <a:endParaRPr lang="en-US">
              <a:latin typeface="Arial" panose="020B0604020202020204" pitchFamily="34" charset="0"/>
            </a:endParaRPr>
          </a:p>
        </p:txBody>
      </p:sp>
    </p:spTree>
    <p:extLst>
      <p:ext uri="{BB962C8B-B14F-4D97-AF65-F5344CB8AC3E}">
        <p14:creationId xmlns:p14="http://schemas.microsoft.com/office/powerpoint/2010/main" val="198853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6</a:t>
            </a:fld>
            <a:endParaRPr lang="en-US">
              <a:latin typeface="Arial" panose="020B0604020202020204" pitchFamily="34" charset="0"/>
            </a:endParaRPr>
          </a:p>
        </p:txBody>
      </p:sp>
    </p:spTree>
    <p:extLst>
      <p:ext uri="{BB962C8B-B14F-4D97-AF65-F5344CB8AC3E}">
        <p14:creationId xmlns:p14="http://schemas.microsoft.com/office/powerpoint/2010/main" val="252980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challenge is growing in two dimensions:</a:t>
            </a:r>
          </a:p>
          <a:p>
            <a:pPr marL="228600" indent="-228600">
              <a:buAutoNum type="arabicPeriod"/>
            </a:pPr>
            <a:r>
              <a:rPr lang="en-US" dirty="0"/>
              <a:t>Data size, this is common sense now, everyone is trying to handle the situation. </a:t>
            </a:r>
          </a:p>
          <a:p>
            <a:pPr marL="228600" indent="-228600">
              <a:buAutoNum type="arabicPeriod"/>
            </a:pPr>
            <a:r>
              <a:rPr lang="en-US" dirty="0"/>
              <a:t>Complexity of app and data matrix</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7</a:t>
            </a:fld>
            <a:endParaRPr lang="en-US">
              <a:latin typeface="Arial" panose="020B0604020202020204" pitchFamily="34" charset="0"/>
            </a:endParaRPr>
          </a:p>
        </p:txBody>
      </p:sp>
    </p:spTree>
    <p:extLst>
      <p:ext uri="{BB962C8B-B14F-4D97-AF65-F5344CB8AC3E}">
        <p14:creationId xmlns:p14="http://schemas.microsoft.com/office/powerpoint/2010/main" val="316908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8</a:t>
            </a:fld>
            <a:endParaRPr lang="en-US">
              <a:latin typeface="Arial" panose="020B0604020202020204" pitchFamily="34" charset="0"/>
            </a:endParaRPr>
          </a:p>
        </p:txBody>
      </p:sp>
    </p:spTree>
    <p:extLst>
      <p:ext uri="{BB962C8B-B14F-4D97-AF65-F5344CB8AC3E}">
        <p14:creationId xmlns:p14="http://schemas.microsoft.com/office/powerpoint/2010/main" val="420372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t>9</a:t>
            </a:fld>
            <a:endParaRPr lang="en-US">
              <a:latin typeface="Arial" panose="020B0604020202020204" pitchFamily="34" charset="0"/>
            </a:endParaRPr>
          </a:p>
        </p:txBody>
      </p:sp>
    </p:spTree>
    <p:extLst>
      <p:ext uri="{BB962C8B-B14F-4D97-AF65-F5344CB8AC3E}">
        <p14:creationId xmlns:p14="http://schemas.microsoft.com/office/powerpoint/2010/main" val="2794734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702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droidpanic.com/que-tienes-que-saber-sobre-el-almacenamiento-en-la-nube/" TargetMode="External"/><Relationship Id="rId3" Type="http://schemas.openxmlformats.org/officeDocument/2006/relationships/image" Target="../media/image25.png"/><Relationship Id="rId7" Type="http://schemas.openxmlformats.org/officeDocument/2006/relationships/hyperlink" Target="http://www.pngall.com/customer-png" TargetMode="External"/><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7.png"/><Relationship Id="rId11" Type="http://schemas.openxmlformats.org/officeDocument/2006/relationships/hyperlink" Target="https://sti2d.ecolelamache.org/ap13_rseaux_informatiques.html" TargetMode="External"/><Relationship Id="rId5" Type="http://schemas.openxmlformats.org/officeDocument/2006/relationships/image" Target="../media/image26.png"/><Relationship Id="rId15" Type="http://schemas.openxmlformats.org/officeDocument/2006/relationships/hyperlink" Target="http://criticaltechnology.blogspot.com/2012/11/the-essential-tasks-for-understanding.html" TargetMode="External"/><Relationship Id="rId10" Type="http://schemas.openxmlformats.org/officeDocument/2006/relationships/image" Target="../media/image29.jpg"/><Relationship Id="rId4" Type="http://schemas.openxmlformats.org/officeDocument/2006/relationships/hyperlink" Target="https://commons.wikimedia.org/wiki/File:System-users-3.svg" TargetMode="External"/><Relationship Id="rId9" Type="http://schemas.openxmlformats.org/officeDocument/2006/relationships/hyperlink" Target="https://www.australiansolarquotes.com.au/2018/03/23/product-review-automated-billing-software-improv/" TargetMode="External"/><Relationship Id="rId1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903441" y="2843399"/>
            <a:ext cx="9357360" cy="680637"/>
          </a:xfrm>
        </p:spPr>
        <p:txBody>
          <a:bodyPr/>
          <a:lstStyle/>
          <a:p>
            <a:pPr marL="0" marR="0">
              <a:lnSpc>
                <a:spcPct val="107000"/>
              </a:lnSpc>
              <a:spcBef>
                <a:spcPts val="0"/>
              </a:spcBef>
              <a:spcAft>
                <a:spcPts val="800"/>
              </a:spcAft>
            </a:pPr>
            <a:r>
              <a:rPr lang="en-US" sz="3600" b="1" dirty="0">
                <a:effectLst/>
                <a:latin typeface="Calibri" panose="020F0502020204030204" pitchFamily="34" charset="0"/>
                <a:ea typeface="DengXian" panose="02010600030101010101" pitchFamily="2" charset="-122"/>
                <a:cs typeface="Arial" panose="020B0604020202020204" pitchFamily="34" charset="0"/>
              </a:rPr>
              <a:t>A Look into The Future of Edge Data Center</a:t>
            </a:r>
            <a:endParaRPr lang="en-US" sz="36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2800" b="1" dirty="0">
                <a:solidFill>
                  <a:srgbClr val="00458B"/>
                </a:solidFill>
                <a:latin typeface="Arial" panose="020B0604020202020204" pitchFamily="34" charset="0"/>
                <a:cs typeface="Arial" panose="020B0604020202020204" pitchFamily="34" charset="0"/>
              </a:rPr>
              <a:t>Edge Solution Consideration #2 – App Integration Reduce </a:t>
            </a:r>
            <a:r>
              <a:rPr lang="en-US" altLang="zh-CN" sz="2800" b="1" dirty="0" err="1">
                <a:solidFill>
                  <a:srgbClr val="00458B"/>
                </a:solidFill>
                <a:latin typeface="Arial" panose="020B0604020202020204" pitchFamily="34" charset="0"/>
                <a:cs typeface="Arial" panose="020B0604020202020204" pitchFamily="34" charset="0"/>
              </a:rPr>
              <a:t>OpEx</a:t>
            </a:r>
            <a:endParaRPr lang="en-US" altLang="zh-CN" sz="2800" b="1" dirty="0">
              <a:solidFill>
                <a:srgbClr val="00458B"/>
              </a:solidFill>
              <a:latin typeface="Arial" panose="020B0604020202020204" pitchFamily="34" charset="0"/>
              <a:cs typeface="Arial" panose="020B0604020202020204" pitchFamily="34" charset="0"/>
            </a:endParaRPr>
          </a:p>
        </p:txBody>
      </p:sp>
      <p:pic>
        <p:nvPicPr>
          <p:cNvPr id="1026" name="Picture 2" descr="image-blog-alm">
            <a:extLst>
              <a:ext uri="{FF2B5EF4-FFF2-40B4-BE49-F238E27FC236}">
                <a16:creationId xmlns:a16="http://schemas.microsoft.com/office/drawing/2014/main" id="{DC5E8680-2DCE-4FB9-B785-DE7DFF88C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498" y="1023657"/>
            <a:ext cx="5222155" cy="3481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EF1E3F-90E9-4D8D-9B10-2C8C9381E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17" y="1023657"/>
            <a:ext cx="5501383" cy="53659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F848D-1A1B-43CB-9180-9CAC1D35F8A8}"/>
              </a:ext>
            </a:extLst>
          </p:cNvPr>
          <p:cNvSpPr txBox="1"/>
          <p:nvPr/>
        </p:nvSpPr>
        <p:spPr>
          <a:xfrm>
            <a:off x="7198824" y="4989513"/>
            <a:ext cx="4594303" cy="646331"/>
          </a:xfrm>
          <a:prstGeom prst="rect">
            <a:avLst/>
          </a:prstGeom>
          <a:noFill/>
        </p:spPr>
        <p:txBody>
          <a:bodyPr wrap="square" rtlCol="0">
            <a:spAutoFit/>
          </a:bodyPr>
          <a:lstStyle/>
          <a:p>
            <a:r>
              <a:rPr lang="en-US" dirty="0"/>
              <a:t>One click deployment for measuring networking availability of your K8s cluster</a:t>
            </a:r>
          </a:p>
        </p:txBody>
      </p:sp>
      <p:sp>
        <p:nvSpPr>
          <p:cNvPr id="4" name="Arrow: Left 3">
            <a:extLst>
              <a:ext uri="{FF2B5EF4-FFF2-40B4-BE49-F238E27FC236}">
                <a16:creationId xmlns:a16="http://schemas.microsoft.com/office/drawing/2014/main" id="{91F8D793-2411-49CF-B54A-1389E8BA870C}"/>
              </a:ext>
            </a:extLst>
          </p:cNvPr>
          <p:cNvSpPr/>
          <p:nvPr/>
        </p:nvSpPr>
        <p:spPr>
          <a:xfrm>
            <a:off x="6226097" y="5034556"/>
            <a:ext cx="842629" cy="412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187845"/>
      </p:ext>
    </p:extLst>
  </p:cSld>
  <p:clrMapOvr>
    <a:masterClrMapping/>
  </p:clrMapOvr>
  <p:transition spd="med" advTm="10800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2800" b="1" dirty="0">
                <a:solidFill>
                  <a:srgbClr val="00458B"/>
                </a:solidFill>
                <a:latin typeface="Arial" panose="020B0604020202020204" pitchFamily="34" charset="0"/>
                <a:cs typeface="Arial" panose="020B0604020202020204" pitchFamily="34" charset="0"/>
              </a:rPr>
              <a:t>Edge Solution Consideration #3 – </a:t>
            </a:r>
            <a:r>
              <a:rPr lang="en-US" altLang="zh-CN" sz="2800" b="1" dirty="0" err="1">
                <a:solidFill>
                  <a:srgbClr val="00458B"/>
                </a:solidFill>
                <a:latin typeface="Arial" panose="020B0604020202020204" pitchFamily="34" charset="0"/>
                <a:cs typeface="Arial" panose="020B0604020202020204" pitchFamily="34" charset="0"/>
              </a:rPr>
              <a:t>PayU</a:t>
            </a:r>
            <a:r>
              <a:rPr lang="en-US" altLang="zh-CN" sz="2800" b="1" dirty="0">
                <a:solidFill>
                  <a:srgbClr val="00458B"/>
                </a:solidFill>
                <a:latin typeface="Arial" panose="020B0604020202020204" pitchFamily="34" charset="0"/>
                <a:cs typeface="Arial" panose="020B0604020202020204" pitchFamily="34" charset="0"/>
              </a:rPr>
              <a:t> Simplifies </a:t>
            </a:r>
            <a:r>
              <a:rPr lang="en-US" altLang="zh-CN" sz="2800" b="1" dirty="0" err="1">
                <a:solidFill>
                  <a:srgbClr val="00458B"/>
                </a:solidFill>
                <a:latin typeface="Arial" panose="020B0604020202020204" pitchFamily="34" charset="0"/>
                <a:cs typeface="Arial" panose="020B0604020202020204" pitchFamily="34" charset="0"/>
              </a:rPr>
              <a:t>CapEx</a:t>
            </a:r>
            <a:endParaRPr lang="en-US" altLang="zh-CN" sz="2800" b="1" dirty="0">
              <a:solidFill>
                <a:srgbClr val="00458B"/>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CD6A20A5-DB4A-46EE-A894-8B247FD1B5A3}"/>
              </a:ext>
            </a:extLst>
          </p:cNvPr>
          <p:cNvGrpSpPr/>
          <p:nvPr/>
        </p:nvGrpSpPr>
        <p:grpSpPr>
          <a:xfrm>
            <a:off x="7339814" y="1347309"/>
            <a:ext cx="6467867" cy="4630605"/>
            <a:chOff x="1136429" y="1098181"/>
            <a:chExt cx="6467867" cy="4630605"/>
          </a:xfrm>
        </p:grpSpPr>
        <p:sp>
          <p:nvSpPr>
            <p:cNvPr id="4" name="Content Placeholder 2">
              <a:extLst>
                <a:ext uri="{FF2B5EF4-FFF2-40B4-BE49-F238E27FC236}">
                  <a16:creationId xmlns:a16="http://schemas.microsoft.com/office/drawing/2014/main" id="{863AD481-8004-4035-BFB7-E785905F421C}"/>
                </a:ext>
              </a:extLst>
            </p:cNvPr>
            <p:cNvSpPr txBox="1">
              <a:spLocks/>
            </p:cNvSpPr>
            <p:nvPr/>
          </p:nvSpPr>
          <p:spPr>
            <a:xfrm>
              <a:off x="1136429" y="2278173"/>
              <a:ext cx="6467867" cy="345061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each components:</a:t>
              </a:r>
            </a:p>
            <a:p>
              <a:pPr lvl="1"/>
              <a:r>
                <a:rPr lang="en-US" dirty="0"/>
                <a:t>Storage</a:t>
              </a:r>
            </a:p>
            <a:p>
              <a:pPr lvl="1"/>
              <a:r>
                <a:rPr lang="en-US" dirty="0"/>
                <a:t>Servers</a:t>
              </a:r>
            </a:p>
            <a:p>
              <a:pPr lvl="1"/>
              <a:r>
                <a:rPr lang="en-US" dirty="0"/>
                <a:t>Container orchestration</a:t>
              </a:r>
            </a:p>
            <a:p>
              <a:r>
                <a:rPr lang="en-US" dirty="0"/>
                <a:t>In solution level:</a:t>
              </a:r>
            </a:p>
            <a:p>
              <a:pPr lvl="1"/>
              <a:r>
                <a:rPr lang="en-US" dirty="0"/>
                <a:t>Composable infrastructure</a:t>
              </a:r>
            </a:p>
          </p:txBody>
        </p:sp>
        <p:sp>
          <p:nvSpPr>
            <p:cNvPr id="5" name="Arrow: Right 4">
              <a:extLst>
                <a:ext uri="{FF2B5EF4-FFF2-40B4-BE49-F238E27FC236}">
                  <a16:creationId xmlns:a16="http://schemas.microsoft.com/office/drawing/2014/main" id="{C9A39D5B-85B1-49C3-BBF0-DE072085DA3A}"/>
                </a:ext>
              </a:extLst>
            </p:cNvPr>
            <p:cNvSpPr/>
            <p:nvPr/>
          </p:nvSpPr>
          <p:spPr>
            <a:xfrm rot="8272355">
              <a:off x="4261403" y="1681749"/>
              <a:ext cx="718137" cy="2368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2389F2-FF29-49C6-B1B1-BFB60310356D}"/>
                </a:ext>
              </a:extLst>
            </p:cNvPr>
            <p:cNvSpPr txBox="1"/>
            <p:nvPr/>
          </p:nvSpPr>
          <p:spPr>
            <a:xfrm>
              <a:off x="3960789" y="1098181"/>
              <a:ext cx="2194560" cy="369332"/>
            </a:xfrm>
            <a:prstGeom prst="rect">
              <a:avLst/>
            </a:prstGeom>
            <a:noFill/>
          </p:spPr>
          <p:txBody>
            <a:bodyPr wrap="square" rtlCol="0">
              <a:spAutoFit/>
            </a:bodyPr>
            <a:lstStyle/>
            <a:p>
              <a:pPr>
                <a:spcAft>
                  <a:spcPts val="600"/>
                </a:spcAft>
              </a:pPr>
              <a:r>
                <a:rPr lang="en-US" dirty="0"/>
                <a:t>Key Technology</a:t>
              </a:r>
            </a:p>
          </p:txBody>
        </p:sp>
        <p:sp>
          <p:nvSpPr>
            <p:cNvPr id="7" name="TextBox 6">
              <a:extLst>
                <a:ext uri="{FF2B5EF4-FFF2-40B4-BE49-F238E27FC236}">
                  <a16:creationId xmlns:a16="http://schemas.microsoft.com/office/drawing/2014/main" id="{EEBB885E-296F-4DD5-97C1-6339F5460CFA}"/>
                </a:ext>
              </a:extLst>
            </p:cNvPr>
            <p:cNvSpPr txBox="1"/>
            <p:nvPr/>
          </p:nvSpPr>
          <p:spPr>
            <a:xfrm>
              <a:off x="1136429" y="2043289"/>
              <a:ext cx="3930093" cy="800219"/>
            </a:xfrm>
            <a:prstGeom prst="rect">
              <a:avLst/>
            </a:prstGeom>
            <a:noFill/>
          </p:spPr>
          <p:txBody>
            <a:bodyPr wrap="square" rtlCol="0">
              <a:spAutoFit/>
            </a:bodyPr>
            <a:lstStyle/>
            <a:p>
              <a:r>
                <a:rPr lang="en-US" sz="2800" dirty="0"/>
                <a:t>Consumption analytics</a:t>
              </a:r>
            </a:p>
            <a:p>
              <a:endParaRPr lang="en-US" dirty="0"/>
            </a:p>
          </p:txBody>
        </p:sp>
      </p:grpSp>
      <p:grpSp>
        <p:nvGrpSpPr>
          <p:cNvPr id="9" name="Group 8">
            <a:extLst>
              <a:ext uri="{FF2B5EF4-FFF2-40B4-BE49-F238E27FC236}">
                <a16:creationId xmlns:a16="http://schemas.microsoft.com/office/drawing/2014/main" id="{D2325F87-A836-4ACE-A0E4-1FEDC1FB81E9}"/>
              </a:ext>
            </a:extLst>
          </p:cNvPr>
          <p:cNvGrpSpPr/>
          <p:nvPr/>
        </p:nvGrpSpPr>
        <p:grpSpPr>
          <a:xfrm>
            <a:off x="385224" y="1352885"/>
            <a:ext cx="7050633" cy="4663508"/>
            <a:chOff x="1170475" y="1012314"/>
            <a:chExt cx="9485719" cy="5664397"/>
          </a:xfrm>
        </p:grpSpPr>
        <p:pic>
          <p:nvPicPr>
            <p:cNvPr id="10" name="Picture 9" descr="A picture containing ball&#10;&#10;Description automatically generated">
              <a:extLst>
                <a:ext uri="{FF2B5EF4-FFF2-40B4-BE49-F238E27FC236}">
                  <a16:creationId xmlns:a16="http://schemas.microsoft.com/office/drawing/2014/main" id="{5C481EC7-29E4-4273-AB87-EE131F9D60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17747" y="1012314"/>
              <a:ext cx="1128889" cy="1128889"/>
            </a:xfrm>
            <a:prstGeom prst="rect">
              <a:avLst/>
            </a:prstGeom>
          </p:spPr>
        </p:pic>
        <p:sp>
          <p:nvSpPr>
            <p:cNvPr id="11" name="TextBox 10">
              <a:extLst>
                <a:ext uri="{FF2B5EF4-FFF2-40B4-BE49-F238E27FC236}">
                  <a16:creationId xmlns:a16="http://schemas.microsoft.com/office/drawing/2014/main" id="{399ED4F0-044A-44FE-9184-91A6EB36EB1E}"/>
                </a:ext>
              </a:extLst>
            </p:cNvPr>
            <p:cNvSpPr txBox="1"/>
            <p:nvPr/>
          </p:nvSpPr>
          <p:spPr>
            <a:xfrm>
              <a:off x="1536469" y="2109005"/>
              <a:ext cx="1272822" cy="369332"/>
            </a:xfrm>
            <a:prstGeom prst="rect">
              <a:avLst/>
            </a:prstGeom>
            <a:noFill/>
          </p:spPr>
          <p:txBody>
            <a:bodyPr wrap="square" rtlCol="0">
              <a:spAutoFit/>
            </a:bodyPr>
            <a:lstStyle/>
            <a:p>
              <a:r>
                <a:rPr lang="en-US" dirty="0"/>
                <a:t>User</a:t>
              </a:r>
            </a:p>
          </p:txBody>
        </p:sp>
        <p:pic>
          <p:nvPicPr>
            <p:cNvPr id="12" name="Picture 11">
              <a:extLst>
                <a:ext uri="{FF2B5EF4-FFF2-40B4-BE49-F238E27FC236}">
                  <a16:creationId xmlns:a16="http://schemas.microsoft.com/office/drawing/2014/main" id="{D959DFBB-AB0E-4D3D-8F12-1C1776C1AE59}"/>
                </a:ext>
              </a:extLst>
            </p:cNvPr>
            <p:cNvPicPr>
              <a:picLocks noChangeAspect="1"/>
            </p:cNvPicPr>
            <p:nvPr/>
          </p:nvPicPr>
          <p:blipFill>
            <a:blip r:embed="rId5"/>
            <a:stretch>
              <a:fillRect/>
            </a:stretch>
          </p:blipFill>
          <p:spPr>
            <a:xfrm>
              <a:off x="4339547" y="1591677"/>
              <a:ext cx="1311969" cy="1325563"/>
            </a:xfrm>
            <a:prstGeom prst="rect">
              <a:avLst/>
            </a:prstGeom>
          </p:spPr>
        </p:pic>
        <p:sp>
          <p:nvSpPr>
            <p:cNvPr id="13" name="TextBox 12">
              <a:extLst>
                <a:ext uri="{FF2B5EF4-FFF2-40B4-BE49-F238E27FC236}">
                  <a16:creationId xmlns:a16="http://schemas.microsoft.com/office/drawing/2014/main" id="{45920361-8DD4-4358-AE5A-FCCD257D42FB}"/>
                </a:ext>
              </a:extLst>
            </p:cNvPr>
            <p:cNvSpPr txBox="1"/>
            <p:nvPr/>
          </p:nvSpPr>
          <p:spPr>
            <a:xfrm>
              <a:off x="4230232" y="3020802"/>
              <a:ext cx="2004810" cy="646331"/>
            </a:xfrm>
            <a:prstGeom prst="rect">
              <a:avLst/>
            </a:prstGeom>
            <a:noFill/>
          </p:spPr>
          <p:txBody>
            <a:bodyPr wrap="square" rtlCol="0">
              <a:spAutoFit/>
            </a:bodyPr>
            <a:lstStyle/>
            <a:p>
              <a:r>
                <a:rPr lang="en-US" dirty="0"/>
                <a:t>Budgeting and</a:t>
              </a:r>
            </a:p>
            <a:p>
              <a:r>
                <a:rPr lang="en-US" dirty="0"/>
                <a:t>Metering service</a:t>
              </a:r>
            </a:p>
          </p:txBody>
        </p:sp>
        <p:pic>
          <p:nvPicPr>
            <p:cNvPr id="14" name="Picture 13" descr="A picture containing indoor, sitting, table, pair&#10;&#10;Description automatically generated">
              <a:extLst>
                <a:ext uri="{FF2B5EF4-FFF2-40B4-BE49-F238E27FC236}">
                  <a16:creationId xmlns:a16="http://schemas.microsoft.com/office/drawing/2014/main" id="{3E509C09-E7D0-4EEE-B141-097591EA760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89714" y="4901491"/>
              <a:ext cx="1128889" cy="1128889"/>
            </a:xfrm>
            <a:prstGeom prst="rect">
              <a:avLst/>
            </a:prstGeom>
          </p:spPr>
        </p:pic>
        <p:sp>
          <p:nvSpPr>
            <p:cNvPr id="15" name="TextBox 14">
              <a:extLst>
                <a:ext uri="{FF2B5EF4-FFF2-40B4-BE49-F238E27FC236}">
                  <a16:creationId xmlns:a16="http://schemas.microsoft.com/office/drawing/2014/main" id="{BE4CCEA6-D341-422B-9736-E6634F8CEA85}"/>
                </a:ext>
              </a:extLst>
            </p:cNvPr>
            <p:cNvSpPr txBox="1"/>
            <p:nvPr/>
          </p:nvSpPr>
          <p:spPr>
            <a:xfrm>
              <a:off x="1170475" y="6030380"/>
              <a:ext cx="2004810" cy="646331"/>
            </a:xfrm>
            <a:prstGeom prst="rect">
              <a:avLst/>
            </a:prstGeom>
            <a:noFill/>
          </p:spPr>
          <p:txBody>
            <a:bodyPr wrap="square" rtlCol="0">
              <a:spAutoFit/>
            </a:bodyPr>
            <a:lstStyle/>
            <a:p>
              <a:r>
                <a:rPr lang="en-US" dirty="0"/>
                <a:t>Managed service team</a:t>
              </a:r>
            </a:p>
          </p:txBody>
        </p:sp>
        <p:pic>
          <p:nvPicPr>
            <p:cNvPr id="16" name="Picture 15" descr="A close up of a logo&#10;&#10;Description automatically generated">
              <a:extLst>
                <a:ext uri="{FF2B5EF4-FFF2-40B4-BE49-F238E27FC236}">
                  <a16:creationId xmlns:a16="http://schemas.microsoft.com/office/drawing/2014/main" id="{8D368D73-998E-4321-9E17-36D610043BF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17747" y="2954393"/>
              <a:ext cx="1272822" cy="1131398"/>
            </a:xfrm>
            <a:prstGeom prst="rect">
              <a:avLst/>
            </a:prstGeom>
          </p:spPr>
        </p:pic>
        <p:sp>
          <p:nvSpPr>
            <p:cNvPr id="17" name="TextBox 16">
              <a:extLst>
                <a:ext uri="{FF2B5EF4-FFF2-40B4-BE49-F238E27FC236}">
                  <a16:creationId xmlns:a16="http://schemas.microsoft.com/office/drawing/2014/main" id="{AD7C7451-A242-48A6-83E5-3B152BFC91A7}"/>
                </a:ext>
              </a:extLst>
            </p:cNvPr>
            <p:cNvSpPr txBox="1"/>
            <p:nvPr/>
          </p:nvSpPr>
          <p:spPr>
            <a:xfrm>
              <a:off x="1512249" y="4152381"/>
              <a:ext cx="1272822" cy="369332"/>
            </a:xfrm>
            <a:prstGeom prst="rect">
              <a:avLst/>
            </a:prstGeom>
            <a:noFill/>
          </p:spPr>
          <p:txBody>
            <a:bodyPr wrap="square" rtlCol="0">
              <a:spAutoFit/>
            </a:bodyPr>
            <a:lstStyle/>
            <a:p>
              <a:r>
                <a:rPr lang="en-US" dirty="0"/>
                <a:t>Billing</a:t>
              </a:r>
            </a:p>
          </p:txBody>
        </p:sp>
        <p:pic>
          <p:nvPicPr>
            <p:cNvPr id="18" name="Picture 17" descr="A computer&#10;&#10;Description automatically generated">
              <a:extLst>
                <a:ext uri="{FF2B5EF4-FFF2-40B4-BE49-F238E27FC236}">
                  <a16:creationId xmlns:a16="http://schemas.microsoft.com/office/drawing/2014/main" id="{D1724726-6AC6-4EB8-8086-4D1DCE8D13F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45827" y="1439696"/>
              <a:ext cx="2377106" cy="1587907"/>
            </a:xfrm>
            <a:prstGeom prst="rect">
              <a:avLst/>
            </a:prstGeom>
          </p:spPr>
        </p:pic>
        <p:sp>
          <p:nvSpPr>
            <p:cNvPr id="19" name="TextBox 18">
              <a:extLst>
                <a:ext uri="{FF2B5EF4-FFF2-40B4-BE49-F238E27FC236}">
                  <a16:creationId xmlns:a16="http://schemas.microsoft.com/office/drawing/2014/main" id="{1AD5EE90-13DA-4667-8E87-274DB9A3DEC9}"/>
                </a:ext>
              </a:extLst>
            </p:cNvPr>
            <p:cNvSpPr txBox="1"/>
            <p:nvPr/>
          </p:nvSpPr>
          <p:spPr>
            <a:xfrm>
              <a:off x="7675041" y="3082220"/>
              <a:ext cx="2981153" cy="369332"/>
            </a:xfrm>
            <a:prstGeom prst="rect">
              <a:avLst/>
            </a:prstGeom>
            <a:noFill/>
          </p:spPr>
          <p:txBody>
            <a:bodyPr wrap="square" rtlCol="0">
              <a:spAutoFit/>
            </a:bodyPr>
            <a:lstStyle/>
            <a:p>
              <a:r>
                <a:rPr lang="en-US" dirty="0"/>
                <a:t>Data center services</a:t>
              </a:r>
            </a:p>
          </p:txBody>
        </p:sp>
        <p:pic>
          <p:nvPicPr>
            <p:cNvPr id="20" name="Picture 19" descr="A picture containing drawing&#10;&#10;Description automatically generated">
              <a:extLst>
                <a:ext uri="{FF2B5EF4-FFF2-40B4-BE49-F238E27FC236}">
                  <a16:creationId xmlns:a16="http://schemas.microsoft.com/office/drawing/2014/main" id="{97AA4016-4635-45A8-A163-E5F73B7E1C62}"/>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00068" y="4335371"/>
              <a:ext cx="2221266" cy="1473776"/>
            </a:xfrm>
            <a:prstGeom prst="rect">
              <a:avLst/>
            </a:prstGeom>
          </p:spPr>
        </p:pic>
        <p:sp>
          <p:nvSpPr>
            <p:cNvPr id="21" name="TextBox 20">
              <a:extLst>
                <a:ext uri="{FF2B5EF4-FFF2-40B4-BE49-F238E27FC236}">
                  <a16:creationId xmlns:a16="http://schemas.microsoft.com/office/drawing/2014/main" id="{880A3D30-8B6E-46F3-910D-421D97DC6274}"/>
                </a:ext>
              </a:extLst>
            </p:cNvPr>
            <p:cNvSpPr txBox="1"/>
            <p:nvPr/>
          </p:nvSpPr>
          <p:spPr>
            <a:xfrm>
              <a:off x="7545827" y="5764043"/>
              <a:ext cx="2981153" cy="369332"/>
            </a:xfrm>
            <a:prstGeom prst="rect">
              <a:avLst/>
            </a:prstGeom>
            <a:noFill/>
          </p:spPr>
          <p:txBody>
            <a:bodyPr wrap="square" rtlCol="0">
              <a:spAutoFit/>
            </a:bodyPr>
            <a:lstStyle/>
            <a:p>
              <a:r>
                <a:rPr lang="en-US" dirty="0"/>
                <a:t>Public cloud services</a:t>
              </a:r>
            </a:p>
          </p:txBody>
        </p:sp>
        <p:pic>
          <p:nvPicPr>
            <p:cNvPr id="22" name="Picture 21" descr="A picture containing drawing&#10;&#10;Description automatically generated">
              <a:extLst>
                <a:ext uri="{FF2B5EF4-FFF2-40B4-BE49-F238E27FC236}">
                  <a16:creationId xmlns:a16="http://schemas.microsoft.com/office/drawing/2014/main" id="{A4A9F074-31F4-4C0C-96DE-9FAA8A9FFF0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230232" y="4375735"/>
              <a:ext cx="1603966" cy="1115025"/>
            </a:xfrm>
            <a:prstGeom prst="rect">
              <a:avLst/>
            </a:prstGeom>
          </p:spPr>
        </p:pic>
        <p:sp>
          <p:nvSpPr>
            <p:cNvPr id="23" name="TextBox 22">
              <a:extLst>
                <a:ext uri="{FF2B5EF4-FFF2-40B4-BE49-F238E27FC236}">
                  <a16:creationId xmlns:a16="http://schemas.microsoft.com/office/drawing/2014/main" id="{25FD3264-C1E8-41F4-AC39-BDB73324A527}"/>
                </a:ext>
              </a:extLst>
            </p:cNvPr>
            <p:cNvSpPr txBox="1"/>
            <p:nvPr/>
          </p:nvSpPr>
          <p:spPr>
            <a:xfrm>
              <a:off x="4230232" y="5573784"/>
              <a:ext cx="2004810" cy="923330"/>
            </a:xfrm>
            <a:prstGeom prst="rect">
              <a:avLst/>
            </a:prstGeom>
            <a:noFill/>
          </p:spPr>
          <p:txBody>
            <a:bodyPr wrap="square" rtlCol="0">
              <a:spAutoFit/>
            </a:bodyPr>
            <a:lstStyle/>
            <a:p>
              <a:r>
                <a:rPr lang="en-US" dirty="0"/>
                <a:t>System Administration service</a:t>
              </a:r>
            </a:p>
          </p:txBody>
        </p:sp>
        <p:cxnSp>
          <p:nvCxnSpPr>
            <p:cNvPr id="24" name="Straight Arrow Connector 23">
              <a:extLst>
                <a:ext uri="{FF2B5EF4-FFF2-40B4-BE49-F238E27FC236}">
                  <a16:creationId xmlns:a16="http://schemas.microsoft.com/office/drawing/2014/main" id="{2C7E1EEF-8658-4979-A4DE-D04908F42308}"/>
                </a:ext>
              </a:extLst>
            </p:cNvPr>
            <p:cNvCxnSpPr>
              <a:stCxn id="12" idx="1"/>
              <a:endCxn id="16" idx="3"/>
            </p:cNvCxnSpPr>
            <p:nvPr/>
          </p:nvCxnSpPr>
          <p:spPr>
            <a:xfrm flipH="1">
              <a:off x="2590569" y="2254459"/>
              <a:ext cx="1748978" cy="126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6C0E6B-C058-4349-8FB9-9D1372759340}"/>
                </a:ext>
              </a:extLst>
            </p:cNvPr>
            <p:cNvCxnSpPr>
              <a:stCxn id="12" idx="1"/>
              <a:endCxn id="10" idx="3"/>
            </p:cNvCxnSpPr>
            <p:nvPr/>
          </p:nvCxnSpPr>
          <p:spPr>
            <a:xfrm flipH="1" flipV="1">
              <a:off x="2446636" y="1576759"/>
              <a:ext cx="1892911" cy="67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336C1C-A764-4E37-B7BF-60DD85F11DFE}"/>
                </a:ext>
              </a:extLst>
            </p:cNvPr>
            <p:cNvCxnSpPr>
              <a:stCxn id="12" idx="1"/>
              <a:endCxn id="14" idx="3"/>
            </p:cNvCxnSpPr>
            <p:nvPr/>
          </p:nvCxnSpPr>
          <p:spPr>
            <a:xfrm flipH="1">
              <a:off x="2518603" y="2254459"/>
              <a:ext cx="1820944" cy="321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767E2D-DD18-49EC-A5D3-0C669538B685}"/>
                </a:ext>
              </a:extLst>
            </p:cNvPr>
            <p:cNvCxnSpPr>
              <a:stCxn id="10" idx="3"/>
              <a:endCxn id="22" idx="1"/>
            </p:cNvCxnSpPr>
            <p:nvPr/>
          </p:nvCxnSpPr>
          <p:spPr>
            <a:xfrm>
              <a:off x="2446636" y="1576759"/>
              <a:ext cx="1783596" cy="335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3B6338-AE03-4308-AE4E-E9E41ED0A66D}"/>
                </a:ext>
              </a:extLst>
            </p:cNvPr>
            <p:cNvCxnSpPr>
              <a:stCxn id="14" idx="3"/>
              <a:endCxn id="22" idx="1"/>
            </p:cNvCxnSpPr>
            <p:nvPr/>
          </p:nvCxnSpPr>
          <p:spPr>
            <a:xfrm flipV="1">
              <a:off x="2518603" y="4933248"/>
              <a:ext cx="1711629" cy="53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56E555F-3AB1-456C-ABA0-997FCD43CB02}"/>
                </a:ext>
              </a:extLst>
            </p:cNvPr>
            <p:cNvCxnSpPr>
              <a:stCxn id="22" idx="3"/>
              <a:endCxn id="18" idx="1"/>
            </p:cNvCxnSpPr>
            <p:nvPr/>
          </p:nvCxnSpPr>
          <p:spPr>
            <a:xfrm flipV="1">
              <a:off x="5834198" y="2233650"/>
              <a:ext cx="1711629" cy="2699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D5BB7C-0DF6-4769-9AAE-622F497B7B5B}"/>
                </a:ext>
              </a:extLst>
            </p:cNvPr>
            <p:cNvCxnSpPr>
              <a:stCxn id="22" idx="3"/>
              <a:endCxn id="20" idx="1"/>
            </p:cNvCxnSpPr>
            <p:nvPr/>
          </p:nvCxnSpPr>
          <p:spPr>
            <a:xfrm>
              <a:off x="5834198" y="4933248"/>
              <a:ext cx="1765870" cy="13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A0BB99-B86B-4D0A-8EE6-D51EBD763F2E}"/>
                </a:ext>
              </a:extLst>
            </p:cNvPr>
            <p:cNvCxnSpPr>
              <a:stCxn id="18" idx="1"/>
              <a:endCxn id="12" idx="3"/>
            </p:cNvCxnSpPr>
            <p:nvPr/>
          </p:nvCxnSpPr>
          <p:spPr>
            <a:xfrm flipH="1">
              <a:off x="5651516" y="2233650"/>
              <a:ext cx="1894311" cy="20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890149-FA3F-4BA5-9F45-2F2FD77C76AF}"/>
                </a:ext>
              </a:extLst>
            </p:cNvPr>
            <p:cNvCxnSpPr>
              <a:stCxn id="20" idx="1"/>
              <a:endCxn id="12" idx="3"/>
            </p:cNvCxnSpPr>
            <p:nvPr/>
          </p:nvCxnSpPr>
          <p:spPr>
            <a:xfrm flipH="1" flipV="1">
              <a:off x="5651516" y="2254459"/>
              <a:ext cx="1948552" cy="281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9879637"/>
      </p:ext>
    </p:extLst>
  </p:cSld>
  <p:clrMapOvr>
    <a:masterClrMapping/>
  </p:clrMapOvr>
  <p:transition spd="med" advTm="10800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2800" b="1" dirty="0">
                <a:solidFill>
                  <a:srgbClr val="00458B"/>
                </a:solidFill>
                <a:latin typeface="Arial" panose="020B0604020202020204" pitchFamily="34" charset="0"/>
                <a:cs typeface="Arial" panose="020B0604020202020204" pitchFamily="34" charset="0"/>
              </a:rPr>
              <a:t>Edge Solution Consideration #3 – HPE</a:t>
            </a:r>
            <a:r>
              <a:rPr lang="en-US" sz="1800" dirty="0">
                <a:effectLst/>
                <a:latin typeface="Calibri" panose="020F0502020204030204" pitchFamily="34" charset="0"/>
                <a:ea typeface="DengXian" panose="02010600030101010101" pitchFamily="2" charset="-122"/>
                <a:cs typeface="Arial" panose="020B0604020202020204" pitchFamily="34" charset="0"/>
              </a:rPr>
              <a:t>®</a:t>
            </a:r>
            <a:r>
              <a:rPr lang="en-US" altLang="zh-CN" sz="2800" b="1" dirty="0">
                <a:solidFill>
                  <a:srgbClr val="00458B"/>
                </a:solidFill>
                <a:latin typeface="Arial" panose="020B0604020202020204" pitchFamily="34" charset="0"/>
                <a:cs typeface="Arial" panose="020B0604020202020204" pitchFamily="34" charset="0"/>
              </a:rPr>
              <a:t> Reference</a:t>
            </a:r>
          </a:p>
        </p:txBody>
      </p:sp>
      <p:pic>
        <p:nvPicPr>
          <p:cNvPr id="4" name="Picture 3" descr="Chart, line chart&#10;&#10;Description automatically generated">
            <a:extLst>
              <a:ext uri="{FF2B5EF4-FFF2-40B4-BE49-F238E27FC236}">
                <a16:creationId xmlns:a16="http://schemas.microsoft.com/office/drawing/2014/main" id="{426F28B7-D0C8-44EA-BC42-A59E3A048B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363" y="3824868"/>
            <a:ext cx="5910572" cy="2806769"/>
          </a:xfrm>
          <a:prstGeom prst="rect">
            <a:avLst/>
          </a:prstGeom>
          <a:noFill/>
          <a:ln>
            <a:noFill/>
          </a:ln>
        </p:spPr>
      </p:pic>
      <p:pic>
        <p:nvPicPr>
          <p:cNvPr id="3" name="Picture 2">
            <a:extLst>
              <a:ext uri="{FF2B5EF4-FFF2-40B4-BE49-F238E27FC236}">
                <a16:creationId xmlns:a16="http://schemas.microsoft.com/office/drawing/2014/main" id="{2997EC0D-9718-44AD-B25C-D896529A5EFA}"/>
              </a:ext>
            </a:extLst>
          </p:cNvPr>
          <p:cNvPicPr>
            <a:picLocks noChangeAspect="1"/>
          </p:cNvPicPr>
          <p:nvPr/>
        </p:nvPicPr>
        <p:blipFill>
          <a:blip r:embed="rId4"/>
          <a:stretch>
            <a:fillRect/>
          </a:stretch>
        </p:blipFill>
        <p:spPr>
          <a:xfrm>
            <a:off x="5722777" y="1162081"/>
            <a:ext cx="6191860" cy="3707890"/>
          </a:xfrm>
          <a:prstGeom prst="rect">
            <a:avLst/>
          </a:prstGeom>
        </p:spPr>
      </p:pic>
      <p:pic>
        <p:nvPicPr>
          <p:cNvPr id="5" name="Picture 4" descr="Chart, line chart&#10;&#10;Description automatically generated">
            <a:extLst>
              <a:ext uri="{FF2B5EF4-FFF2-40B4-BE49-F238E27FC236}">
                <a16:creationId xmlns:a16="http://schemas.microsoft.com/office/drawing/2014/main" id="{C51915FE-47BE-477C-94B6-B0603BF7FD5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 y="1252812"/>
            <a:ext cx="4617720" cy="2153285"/>
          </a:xfrm>
          <a:prstGeom prst="rect">
            <a:avLst/>
          </a:prstGeom>
          <a:noFill/>
          <a:ln>
            <a:noFill/>
          </a:ln>
        </p:spPr>
      </p:pic>
    </p:spTree>
    <p:extLst>
      <p:ext uri="{BB962C8B-B14F-4D97-AF65-F5344CB8AC3E}">
        <p14:creationId xmlns:p14="http://schemas.microsoft.com/office/powerpoint/2010/main" val="575257364"/>
      </p:ext>
    </p:extLst>
  </p:cSld>
  <p:clrMapOvr>
    <a:masterClrMapping/>
  </p:clrMapOvr>
  <p:transition spd="med" advTm="10800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Taxonomy</a:t>
            </a:r>
          </a:p>
        </p:txBody>
      </p:sp>
      <p:pic>
        <p:nvPicPr>
          <p:cNvPr id="4" name="Picture 3">
            <a:extLst>
              <a:ext uri="{FF2B5EF4-FFF2-40B4-BE49-F238E27FC236}">
                <a16:creationId xmlns:a16="http://schemas.microsoft.com/office/drawing/2014/main" id="{974575AF-1251-4D95-9149-1942F7CC0FC2}"/>
              </a:ext>
            </a:extLst>
          </p:cNvPr>
          <p:cNvPicPr>
            <a:picLocks noChangeAspect="1"/>
          </p:cNvPicPr>
          <p:nvPr/>
        </p:nvPicPr>
        <p:blipFill>
          <a:blip r:embed="rId3"/>
          <a:stretch>
            <a:fillRect/>
          </a:stretch>
        </p:blipFill>
        <p:spPr>
          <a:xfrm>
            <a:off x="0" y="967858"/>
            <a:ext cx="12192000" cy="5682519"/>
          </a:xfrm>
          <a:prstGeom prst="rect">
            <a:avLst/>
          </a:prstGeom>
        </p:spPr>
      </p:pic>
      <p:sp>
        <p:nvSpPr>
          <p:cNvPr id="5" name="Oval 4">
            <a:extLst>
              <a:ext uri="{FF2B5EF4-FFF2-40B4-BE49-F238E27FC236}">
                <a16:creationId xmlns:a16="http://schemas.microsoft.com/office/drawing/2014/main" id="{3EF822E8-8FA2-4085-BA60-3A1C88E51DD5}"/>
              </a:ext>
            </a:extLst>
          </p:cNvPr>
          <p:cNvSpPr/>
          <p:nvPr/>
        </p:nvSpPr>
        <p:spPr>
          <a:xfrm>
            <a:off x="4039312" y="906526"/>
            <a:ext cx="5464098" cy="3323064"/>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375072"/>
      </p:ext>
    </p:extLst>
  </p:cSld>
  <p:clrMapOvr>
    <a:masterClrMapping/>
  </p:clrMapOvr>
  <p:transition spd="med" advTm="10800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Explosion</a:t>
            </a:r>
          </a:p>
        </p:txBody>
      </p:sp>
      <p:pic>
        <p:nvPicPr>
          <p:cNvPr id="6" name="Picture 5">
            <a:extLst>
              <a:ext uri="{FF2B5EF4-FFF2-40B4-BE49-F238E27FC236}">
                <a16:creationId xmlns:a16="http://schemas.microsoft.com/office/drawing/2014/main" id="{8172AB5A-3B48-4A88-91F2-A99D52C745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6050" y="967858"/>
            <a:ext cx="8832350" cy="5128692"/>
          </a:xfrm>
          <a:prstGeom prst="rect">
            <a:avLst/>
          </a:prstGeom>
          <a:noFill/>
          <a:ln>
            <a:noFill/>
          </a:ln>
        </p:spPr>
      </p:pic>
    </p:spTree>
    <p:extLst>
      <p:ext uri="{BB962C8B-B14F-4D97-AF65-F5344CB8AC3E}">
        <p14:creationId xmlns:p14="http://schemas.microsoft.com/office/powerpoint/2010/main" val="3163236184"/>
      </p:ext>
    </p:extLst>
  </p:cSld>
  <p:clrMapOvr>
    <a:masterClrMapping/>
  </p:clrMapOvr>
  <p:transition spd="med" advTm="10800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Growth by Region</a:t>
            </a:r>
          </a:p>
        </p:txBody>
      </p:sp>
      <p:pic>
        <p:nvPicPr>
          <p:cNvPr id="4" name="Picture 3">
            <a:extLst>
              <a:ext uri="{FF2B5EF4-FFF2-40B4-BE49-F238E27FC236}">
                <a16:creationId xmlns:a16="http://schemas.microsoft.com/office/drawing/2014/main" id="{0567C758-5B93-43DE-85BF-6063A0D9C8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6665" y="1110818"/>
            <a:ext cx="9818670" cy="4987748"/>
          </a:xfrm>
          <a:prstGeom prst="rect">
            <a:avLst/>
          </a:prstGeom>
          <a:noFill/>
          <a:ln>
            <a:noFill/>
          </a:ln>
        </p:spPr>
      </p:pic>
    </p:spTree>
    <p:extLst>
      <p:ext uri="{BB962C8B-B14F-4D97-AF65-F5344CB8AC3E}">
        <p14:creationId xmlns:p14="http://schemas.microsoft.com/office/powerpoint/2010/main" val="2952821947"/>
      </p:ext>
    </p:extLst>
  </p:cSld>
  <p:clrMapOvr>
    <a:masterClrMapping/>
  </p:clrMapOvr>
  <p:transition spd="med" advTm="10800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Growth by Industry</a:t>
            </a:r>
          </a:p>
        </p:txBody>
      </p:sp>
      <p:pic>
        <p:nvPicPr>
          <p:cNvPr id="6" name="Picture 5">
            <a:extLst>
              <a:ext uri="{FF2B5EF4-FFF2-40B4-BE49-F238E27FC236}">
                <a16:creationId xmlns:a16="http://schemas.microsoft.com/office/drawing/2014/main" id="{309E8A1B-EE23-42F6-A74B-56E823D85D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 y="3134024"/>
            <a:ext cx="8374067" cy="3060799"/>
          </a:xfrm>
          <a:prstGeom prst="rect">
            <a:avLst/>
          </a:prstGeom>
          <a:noFill/>
          <a:ln>
            <a:noFill/>
          </a:ln>
        </p:spPr>
      </p:pic>
      <p:pic>
        <p:nvPicPr>
          <p:cNvPr id="4" name="Picture 3">
            <a:extLst>
              <a:ext uri="{FF2B5EF4-FFF2-40B4-BE49-F238E27FC236}">
                <a16:creationId xmlns:a16="http://schemas.microsoft.com/office/drawing/2014/main" id="{95DE3BB6-CC8C-4A93-8688-B6B1BDC9FC7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3521" y="97693"/>
            <a:ext cx="6177022" cy="3331307"/>
          </a:xfrm>
          <a:prstGeom prst="rect">
            <a:avLst/>
          </a:prstGeom>
          <a:noFill/>
          <a:ln>
            <a:noFill/>
          </a:ln>
        </p:spPr>
      </p:pic>
    </p:spTree>
    <p:extLst>
      <p:ext uri="{BB962C8B-B14F-4D97-AF65-F5344CB8AC3E}">
        <p14:creationId xmlns:p14="http://schemas.microsoft.com/office/powerpoint/2010/main" val="813164562"/>
      </p:ext>
    </p:extLst>
  </p:cSld>
  <p:clrMapOvr>
    <a:masterClrMapping/>
  </p:clrMapOvr>
  <p:transition spd="med" advTm="10800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18255"/>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Growth – Emerging Applications</a:t>
            </a:r>
          </a:p>
        </p:txBody>
      </p:sp>
      <p:pic>
        <p:nvPicPr>
          <p:cNvPr id="2050" name="Picture 2" descr="Web 3.0 Will Be Powered by Blockchain Technology Stack | by Aviv  Lichtigstein | HackerNoon.com | Medium">
            <a:extLst>
              <a:ext uri="{FF2B5EF4-FFF2-40B4-BE49-F238E27FC236}">
                <a16:creationId xmlns:a16="http://schemas.microsoft.com/office/drawing/2014/main" id="{DC27A4DF-7690-48E4-8978-1D7524AE5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59" y="1521014"/>
            <a:ext cx="4318590" cy="43185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Metaverse Value-Chain. Trillions of dollars are pouring into… | by Jon  Radoff | Building the Metaverse | Medium">
            <a:extLst>
              <a:ext uri="{FF2B5EF4-FFF2-40B4-BE49-F238E27FC236}">
                <a16:creationId xmlns:a16="http://schemas.microsoft.com/office/drawing/2014/main" id="{02692866-602B-48D9-84C2-8972FF100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954" y="1521015"/>
            <a:ext cx="6341929" cy="431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711832"/>
      </p:ext>
    </p:extLst>
  </p:cSld>
  <p:clrMapOvr>
    <a:masterClrMapping/>
  </p:clrMapOvr>
  <p:transition spd="med" advTm="10800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Challenges</a:t>
            </a:r>
          </a:p>
        </p:txBody>
      </p:sp>
      <p:pic>
        <p:nvPicPr>
          <p:cNvPr id="3" name="Picture 2" descr="A picture containing chart&#10;&#10;Description automatically generated">
            <a:extLst>
              <a:ext uri="{FF2B5EF4-FFF2-40B4-BE49-F238E27FC236}">
                <a16:creationId xmlns:a16="http://schemas.microsoft.com/office/drawing/2014/main" id="{812BA828-8FCE-4C3F-87B9-3C3CD8F8753D}"/>
              </a:ext>
            </a:extLst>
          </p:cNvPr>
          <p:cNvPicPr>
            <a:picLocks noChangeAspect="1"/>
          </p:cNvPicPr>
          <p:nvPr/>
        </p:nvPicPr>
        <p:blipFill>
          <a:blip r:embed="rId3"/>
          <a:stretch>
            <a:fillRect/>
          </a:stretch>
        </p:blipFill>
        <p:spPr>
          <a:xfrm>
            <a:off x="778041" y="1208388"/>
            <a:ext cx="10399295" cy="4541266"/>
          </a:xfrm>
          <a:prstGeom prst="rect">
            <a:avLst/>
          </a:prstGeom>
        </p:spPr>
      </p:pic>
    </p:spTree>
    <p:extLst>
      <p:ext uri="{BB962C8B-B14F-4D97-AF65-F5344CB8AC3E}">
        <p14:creationId xmlns:p14="http://schemas.microsoft.com/office/powerpoint/2010/main" val="1579919880"/>
      </p:ext>
    </p:extLst>
  </p:cSld>
  <p:clrMapOvr>
    <a:masterClrMapping/>
  </p:clrMapOvr>
  <p:transition spd="med" advTm="10800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07125"/>
            <a:ext cx="11381724" cy="609362"/>
          </a:xfrm>
          <a:prstGeom prst="rect">
            <a:avLst/>
          </a:prstGeom>
        </p:spPr>
        <p:txBody>
          <a:bodyPr wrap="square">
            <a:noAutofit/>
          </a:bodyPr>
          <a:lstStyle/>
          <a:p>
            <a:pPr defTabSz="914112" fontAlgn="ctr">
              <a:lnSpc>
                <a:spcPct val="100000"/>
              </a:lnSpc>
            </a:pPr>
            <a:r>
              <a:rPr lang="en-US" altLang="zh-CN" sz="3199" b="1" dirty="0">
                <a:solidFill>
                  <a:srgbClr val="00458B"/>
                </a:solidFill>
                <a:latin typeface="Arial" panose="020B0604020202020204" pitchFamily="34" charset="0"/>
                <a:cs typeface="Arial" panose="020B0604020202020204" pitchFamily="34" charset="0"/>
              </a:rPr>
              <a:t>Edge Market Prediction</a:t>
            </a:r>
          </a:p>
        </p:txBody>
      </p:sp>
      <p:pic>
        <p:nvPicPr>
          <p:cNvPr id="3" name="Picture 2" descr="Graphical user interface, chart, application&#10;&#10;Description automatically generated">
            <a:extLst>
              <a:ext uri="{FF2B5EF4-FFF2-40B4-BE49-F238E27FC236}">
                <a16:creationId xmlns:a16="http://schemas.microsoft.com/office/drawing/2014/main" id="{7504411C-EA28-444C-ACB7-F806CCEDFB8A}"/>
              </a:ext>
            </a:extLst>
          </p:cNvPr>
          <p:cNvPicPr>
            <a:picLocks noChangeAspect="1"/>
          </p:cNvPicPr>
          <p:nvPr/>
        </p:nvPicPr>
        <p:blipFill>
          <a:blip r:embed="rId3"/>
          <a:stretch>
            <a:fillRect/>
          </a:stretch>
        </p:blipFill>
        <p:spPr>
          <a:xfrm>
            <a:off x="969194" y="1163067"/>
            <a:ext cx="9736477" cy="4784848"/>
          </a:xfrm>
          <a:prstGeom prst="rect">
            <a:avLst/>
          </a:prstGeom>
        </p:spPr>
      </p:pic>
    </p:spTree>
    <p:extLst>
      <p:ext uri="{BB962C8B-B14F-4D97-AF65-F5344CB8AC3E}">
        <p14:creationId xmlns:p14="http://schemas.microsoft.com/office/powerpoint/2010/main" val="3162928131"/>
      </p:ext>
    </p:extLst>
  </p:cSld>
  <p:clrMapOvr>
    <a:masterClrMapping/>
  </p:clrMapOvr>
  <p:transition spd="med" advTm="10800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86331752"/>
          <p:cNvSpPr>
            <a:spLocks noGrp="1"/>
          </p:cNvSpPr>
          <p:nvPr>
            <p:ph type="ctrTitle" idx="4294967295"/>
          </p:nvPr>
        </p:nvSpPr>
        <p:spPr>
          <a:xfrm>
            <a:off x="411403" y="358496"/>
            <a:ext cx="11381724" cy="609362"/>
          </a:xfrm>
          <a:prstGeom prst="rect">
            <a:avLst/>
          </a:prstGeom>
        </p:spPr>
        <p:txBody>
          <a:bodyPr wrap="square">
            <a:noAutofit/>
          </a:bodyPr>
          <a:lstStyle/>
          <a:p>
            <a:pPr defTabSz="914112" fontAlgn="ctr">
              <a:lnSpc>
                <a:spcPct val="100000"/>
              </a:lnSpc>
            </a:pPr>
            <a:r>
              <a:rPr lang="en-US" altLang="zh-CN" sz="2800" b="1" dirty="0">
                <a:solidFill>
                  <a:srgbClr val="00458B"/>
                </a:solidFill>
                <a:latin typeface="Arial" panose="020B0604020202020204" pitchFamily="34" charset="0"/>
                <a:cs typeface="Arial" panose="020B0604020202020204" pitchFamily="34" charset="0"/>
              </a:rPr>
              <a:t>Edge Solution Consideration #1 – Hardware Boost Efficiency</a:t>
            </a:r>
          </a:p>
        </p:txBody>
      </p:sp>
      <p:pic>
        <p:nvPicPr>
          <p:cNvPr id="3" name="Picture 2" descr="Chart, waterfall chart&#10;&#10;Description automatically generated">
            <a:extLst>
              <a:ext uri="{FF2B5EF4-FFF2-40B4-BE49-F238E27FC236}">
                <a16:creationId xmlns:a16="http://schemas.microsoft.com/office/drawing/2014/main" id="{4F3AEC53-797E-48F9-9EA9-3956E638B946}"/>
              </a:ext>
            </a:extLst>
          </p:cNvPr>
          <p:cNvPicPr>
            <a:picLocks noChangeAspect="1"/>
          </p:cNvPicPr>
          <p:nvPr/>
        </p:nvPicPr>
        <p:blipFill>
          <a:blip r:embed="rId3"/>
          <a:stretch>
            <a:fillRect/>
          </a:stretch>
        </p:blipFill>
        <p:spPr>
          <a:xfrm>
            <a:off x="1080180" y="1053619"/>
            <a:ext cx="9390814" cy="5241436"/>
          </a:xfrm>
          <a:prstGeom prst="rect">
            <a:avLst/>
          </a:prstGeom>
        </p:spPr>
      </p:pic>
    </p:spTree>
    <p:extLst>
      <p:ext uri="{BB962C8B-B14F-4D97-AF65-F5344CB8AC3E}">
        <p14:creationId xmlns:p14="http://schemas.microsoft.com/office/powerpoint/2010/main" val="2348264001"/>
      </p:ext>
    </p:extLst>
  </p:cSld>
  <p:clrMapOvr>
    <a:masterClrMapping/>
  </p:clrMapOvr>
  <p:transition spd="med" advTm="10800000"/>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3" ma:contentTypeDescription="Create a new document." ma:contentTypeScope="" ma:versionID="669c054437ed995580439cd4d75667e2">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74cc639e052e4ebc317b581a6ccc653a"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329E3-DD75-4E43-B58E-FEC6278DBC43}">
  <ds:schemaRefs>
    <ds:schemaRef ds:uri="http://www.w3.org/XML/1998/namespace"/>
    <ds:schemaRef ds:uri="http://schemas.microsoft.com/office/2006/metadata/properties"/>
    <ds:schemaRef ds:uri="http://purl.org/dc/dcmitype/"/>
    <ds:schemaRef ds:uri="http://purl.org/dc/terms/"/>
    <ds:schemaRef ds:uri="http://schemas.microsoft.com/office/2006/documentManagement/types"/>
    <ds:schemaRef ds:uri="91b7cdcb-e07a-4697-9cbd-de75cc76871b"/>
    <ds:schemaRef ds:uri="http://purl.org/dc/elements/1.1/"/>
    <ds:schemaRef ds:uri="e98f124e-b0bc-49a4-9f96-52185cd001a4"/>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BDBB9B58-236F-43B5-8217-D9F6A3137961}">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42481A-DBD0-439B-B2CB-511B088449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Futurewei 2019 Template</Template>
  <TotalTime>609</TotalTime>
  <Words>249</Words>
  <Application>Microsoft Office PowerPoint</Application>
  <PresentationFormat>Widescreen</PresentationFormat>
  <Paragraphs>52</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BCW</vt:lpstr>
      <vt:lpstr>A Look into The Future of Edge Data Center</vt:lpstr>
      <vt:lpstr>Edge Taxonomy</vt:lpstr>
      <vt:lpstr>Edge Explosion</vt:lpstr>
      <vt:lpstr>Edge Growth by Region</vt:lpstr>
      <vt:lpstr>Edge Growth by Industry</vt:lpstr>
      <vt:lpstr>Edge Growth – Emerging Applications</vt:lpstr>
      <vt:lpstr>Edge Challenges</vt:lpstr>
      <vt:lpstr>Edge Market Prediction</vt:lpstr>
      <vt:lpstr>Edge Solution Consideration #1 – Hardware Boost Efficiency</vt:lpstr>
      <vt:lpstr>Edge Solution Consideration #2 – App Integration Reduce OpEx</vt:lpstr>
      <vt:lpstr>Edge Solution Consideration #3 – PayU Simplifies CapEx</vt:lpstr>
      <vt:lpstr>Edge Solution Consideration #3 – HPE®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Zhihao Tang</cp:lastModifiedBy>
  <cp:revision>6</cp:revision>
  <dcterms:created xsi:type="dcterms:W3CDTF">2019-12-02T18:03:50Z</dcterms:created>
  <dcterms:modified xsi:type="dcterms:W3CDTF">2022-04-21T03:47:21Z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ies>
</file>